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</p:sldIdLst>
  <p:sldSz cx="9144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Century Gothic"/>
        <a:ea typeface="Century Gothic"/>
        <a:cs typeface="Century Gothic"/>
        <a:sym typeface="Century Gothic"/>
      </a:defRPr>
    </a:lvl1pPr>
    <a:lvl2pPr marL="0" marR="0" indent="457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Century Gothic"/>
        <a:ea typeface="Century Gothic"/>
        <a:cs typeface="Century Gothic"/>
        <a:sym typeface="Century Gothic"/>
      </a:defRPr>
    </a:lvl2pPr>
    <a:lvl3pPr marL="0" marR="0" indent="914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Century Gothic"/>
        <a:ea typeface="Century Gothic"/>
        <a:cs typeface="Century Gothic"/>
        <a:sym typeface="Century Gothic"/>
      </a:defRPr>
    </a:lvl3pPr>
    <a:lvl4pPr marL="0" marR="0" indent="1371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Century Gothic"/>
        <a:ea typeface="Century Gothic"/>
        <a:cs typeface="Century Gothic"/>
        <a:sym typeface="Century Gothic"/>
      </a:defRPr>
    </a:lvl4pPr>
    <a:lvl5pPr marL="0" marR="0" indent="18288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Century Gothic"/>
        <a:ea typeface="Century Gothic"/>
        <a:cs typeface="Century Gothic"/>
        <a:sym typeface="Century Gothic"/>
      </a:defRPr>
    </a:lvl5pPr>
    <a:lvl6pPr marL="0" marR="0" indent="22860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Century Gothic"/>
        <a:ea typeface="Century Gothic"/>
        <a:cs typeface="Century Gothic"/>
        <a:sym typeface="Century Gothic"/>
      </a:defRPr>
    </a:lvl6pPr>
    <a:lvl7pPr marL="0" marR="0" indent="2743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Century Gothic"/>
        <a:ea typeface="Century Gothic"/>
        <a:cs typeface="Century Gothic"/>
        <a:sym typeface="Century Gothic"/>
      </a:defRPr>
    </a:lvl7pPr>
    <a:lvl8pPr marL="0" marR="0" indent="3200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Century Gothic"/>
        <a:ea typeface="Century Gothic"/>
        <a:cs typeface="Century Gothic"/>
        <a:sym typeface="Century Gothic"/>
      </a:defRPr>
    </a:lvl8pPr>
    <a:lvl9pPr marL="0" marR="0" indent="3657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Century Gothic"/>
        <a:ea typeface="Century Gothic"/>
        <a:cs typeface="Century Gothic"/>
        <a:sym typeface="Century Gothic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Century Gothic"/>
          <a:ea typeface="Century Gothic"/>
          <a:cs typeface="Century Gothic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E0E9"/>
          </a:solidFill>
        </a:fill>
      </a:tcStyle>
    </a:wholeTbl>
    <a:band2H>
      <a:tcTxStyle b="def" i="def"/>
      <a:tcStyle>
        <a:tcBdr/>
        <a:fill>
          <a:solidFill>
            <a:srgbClr val="E8F0F4"/>
          </a:solidFill>
        </a:fill>
      </a:tcStyle>
    </a:band2H>
    <a:firstCol>
      <a:tcTxStyle b="on" i="off">
        <a:font>
          <a:latin typeface="Century Gothic"/>
          <a:ea typeface="Century Gothic"/>
          <a:cs typeface="Century Gothic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Century Gothic"/>
          <a:ea typeface="Century Gothic"/>
          <a:cs typeface="Century Gothic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Century Gothic"/>
          <a:ea typeface="Century Gothic"/>
          <a:cs typeface="Century Gothic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Century Gothic"/>
          <a:ea typeface="Century Gothic"/>
          <a:cs typeface="Century Gothic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7E9CF"/>
          </a:solidFill>
        </a:fill>
      </a:tcStyle>
    </a:wholeTbl>
    <a:band2H>
      <a:tcTxStyle b="def" i="def"/>
      <a:tcStyle>
        <a:tcBdr/>
        <a:fill>
          <a:solidFill>
            <a:srgbClr val="ECF4E8"/>
          </a:solidFill>
        </a:fill>
      </a:tcStyle>
    </a:band2H>
    <a:firstCol>
      <a:tcTxStyle b="on" i="off">
        <a:font>
          <a:latin typeface="Century Gothic"/>
          <a:ea typeface="Century Gothic"/>
          <a:cs typeface="Century Gothic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Century Gothic"/>
          <a:ea typeface="Century Gothic"/>
          <a:cs typeface="Century Gothic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Century Gothic"/>
          <a:ea typeface="Century Gothic"/>
          <a:cs typeface="Century Gothic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Century Gothic"/>
          <a:ea typeface="Century Gothic"/>
          <a:cs typeface="Century Gothic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FD3E4"/>
          </a:solidFill>
        </a:fill>
      </a:tcStyle>
    </a:wholeTbl>
    <a:band2H>
      <a:tcTxStyle b="def" i="def"/>
      <a:tcStyle>
        <a:tcBdr/>
        <a:fill>
          <a:solidFill>
            <a:srgbClr val="F0EAF2"/>
          </a:solidFill>
        </a:fill>
      </a:tcStyle>
    </a:band2H>
    <a:firstCol>
      <a:tcTxStyle b="on" i="off">
        <a:font>
          <a:latin typeface="Century Gothic"/>
          <a:ea typeface="Century Gothic"/>
          <a:cs typeface="Century Gothic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Century Gothic"/>
          <a:ea typeface="Century Gothic"/>
          <a:cs typeface="Century Gothic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Century Gothic"/>
          <a:ea typeface="Century Gothic"/>
          <a:cs typeface="Century Gothic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Century Gothic"/>
          <a:ea typeface="Century Gothic"/>
          <a:cs typeface="Century Gothic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Century Gothic"/>
          <a:ea typeface="Century Gothic"/>
          <a:cs typeface="Century Gothic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Century Gothic"/>
          <a:ea typeface="Century Gothic"/>
          <a:cs typeface="Century Gothic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Century Gothic"/>
          <a:ea typeface="Century Gothic"/>
          <a:cs typeface="Century Gothic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Century Gothic"/>
          <a:ea typeface="Century Gothic"/>
          <a:cs typeface="Century Gothic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Century Gothic"/>
          <a:ea typeface="Century Gothic"/>
          <a:cs typeface="Century Gothic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Century Gothic"/>
          <a:ea typeface="Century Gothic"/>
          <a:cs typeface="Century Gothic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Century Gothic"/>
          <a:ea typeface="Century Gothic"/>
          <a:cs typeface="Century Gothic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Century Gothic"/>
          <a:ea typeface="Century Gothic"/>
          <a:cs typeface="Century Gothic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Century Gothic"/>
          <a:ea typeface="Century Gothic"/>
          <a:cs typeface="Century Gothic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Century Gothic"/>
          <a:ea typeface="Century Gothic"/>
          <a:cs typeface="Century Gothic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Century Gothic"/>
          <a:ea typeface="Century Gothic"/>
          <a:cs typeface="Century Gothic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9" name="Shape 119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</Relationships>

</file>

<file path=ppt/notesSlides/_rels/notesSlide2.xml.rels><?xml version="1.0" encoding="UTF-8"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</Relationships>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31" name="Shape 131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.  It’s easy to give thanks when everything is going well.  It takes faith to give thanks in hard times.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43" name="Shape 143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Easy to thank God when things are going well.  It’s another thing to give thanks when things are not going well.  Or you are in a crisis situation.  Our natural instinct is to complain or get angry or give up.  But when we are in a difficult situation, give thanks to God.  </a:t>
            </a:r>
          </a:p>
        </p:txBody>
      </p:sp>
    </p:spTree>
  </p:cSld>
  <p:clrMapOvr>
    <a:masterClrMapping/>
  </p:clrMapOvr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0" showMasterPhAnim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6" descr="Picture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标题文本"/>
          <p:cNvSpPr txBox="1"/>
          <p:nvPr>
            <p:ph type="title"/>
          </p:nvPr>
        </p:nvSpPr>
        <p:spPr>
          <a:xfrm>
            <a:off x="779462" y="1597025"/>
            <a:ext cx="7583490" cy="1679575"/>
          </a:xfrm>
          <a:prstGeom prst="rect">
            <a:avLst/>
          </a:prstGeom>
        </p:spPr>
        <p:txBody>
          <a:bodyPr anchor="b"/>
          <a:lstStyle>
            <a:lvl1pPr>
              <a:defRPr sz="5400"/>
            </a:lvl1pPr>
          </a:lstStyle>
          <a:p>
            <a:pPr/>
            <a:r>
              <a:t>标题文本</a:t>
            </a:r>
          </a:p>
        </p:txBody>
      </p:sp>
      <p:sp>
        <p:nvSpPr>
          <p:cNvPr id="14" name="正文级别 1…"/>
          <p:cNvSpPr txBox="1"/>
          <p:nvPr>
            <p:ph type="body" sz="half" idx="1"/>
          </p:nvPr>
        </p:nvSpPr>
        <p:spPr>
          <a:xfrm>
            <a:off x="779462" y="3276600"/>
            <a:ext cx="7583488" cy="175260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10000"/>
              </a:lnSpc>
              <a:spcBef>
                <a:spcPts val="600"/>
              </a:spcBef>
              <a:buSzTx/>
              <a:buNone/>
            </a:lvl1pPr>
            <a:lvl2pPr marL="0" indent="457200" algn="ctr">
              <a:lnSpc>
                <a:spcPct val="110000"/>
              </a:lnSpc>
              <a:spcBef>
                <a:spcPts val="600"/>
              </a:spcBef>
              <a:buSzTx/>
              <a:buNone/>
            </a:lvl2pPr>
            <a:lvl3pPr marL="0" indent="914400" algn="ctr">
              <a:lnSpc>
                <a:spcPct val="110000"/>
              </a:lnSpc>
              <a:spcBef>
                <a:spcPts val="600"/>
              </a:spcBef>
              <a:buSzTx/>
              <a:buNone/>
            </a:lvl3pPr>
            <a:lvl4pPr marL="0" indent="1371600" algn="ctr">
              <a:lnSpc>
                <a:spcPct val="110000"/>
              </a:lnSpc>
              <a:spcBef>
                <a:spcPts val="600"/>
              </a:spcBef>
              <a:buSzTx/>
              <a:buNone/>
            </a:lvl4pPr>
            <a:lvl5pPr marL="0" indent="1828800" algn="ctr">
              <a:lnSpc>
                <a:spcPct val="110000"/>
              </a:lnSpc>
              <a:spcBef>
                <a:spcPts val="600"/>
              </a:spcBef>
              <a:buSzTx/>
              <a:buNone/>
            </a:lvl5pPr>
          </a:lstStyle>
          <a:p>
            <a:pPr/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15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Picture 9" descr="Picture 9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99" name="标题文本"/>
          <p:cNvSpPr txBox="1"/>
          <p:nvPr>
            <p:ph type="title"/>
          </p:nvPr>
        </p:nvSpPr>
        <p:spPr>
          <a:xfrm>
            <a:off x="966787" y="838200"/>
            <a:ext cx="3474721" cy="1619250"/>
          </a:xfrm>
          <a:prstGeom prst="rect">
            <a:avLst/>
          </a:prstGeom>
        </p:spPr>
        <p:txBody>
          <a:bodyPr anchor="b"/>
          <a:lstStyle>
            <a:lvl1pPr>
              <a:defRPr sz="3000"/>
            </a:lvl1pPr>
          </a:lstStyle>
          <a:p>
            <a:pPr/>
            <a:r>
              <a:t>标题文本</a:t>
            </a:r>
          </a:p>
        </p:txBody>
      </p:sp>
      <p:sp>
        <p:nvSpPr>
          <p:cNvPr id="100" name="Picture Placeholder 2"/>
          <p:cNvSpPr/>
          <p:nvPr>
            <p:ph type="pic" sz="half" idx="21"/>
          </p:nvPr>
        </p:nvSpPr>
        <p:spPr>
          <a:xfrm>
            <a:off x="4727892" y="838200"/>
            <a:ext cx="3474721" cy="4572000"/>
          </a:xfrm>
          <a:prstGeom prst="rect">
            <a:avLst/>
          </a:prstGeom>
          <a:effectLst>
            <a:reflection blurRad="0" stA="20000" stPos="0" endA="0" endPos="40000" dist="0" dir="5400000" fadeDir="5400000" sx="100000" sy="-100000" kx="0" ky="0" algn="bl" rotWithShape="0"/>
          </a:effectLst>
        </p:spPr>
        <p:txBody>
          <a:bodyPr lIns="91439" rIns="91439">
            <a:noAutofit/>
          </a:bodyPr>
          <a:lstStyle/>
          <a:p>
            <a:pPr/>
          </a:p>
        </p:txBody>
      </p:sp>
      <p:sp>
        <p:nvSpPr>
          <p:cNvPr id="101" name="正文级别 1…"/>
          <p:cNvSpPr txBox="1"/>
          <p:nvPr>
            <p:ph type="body" sz="quarter" idx="1"/>
          </p:nvPr>
        </p:nvSpPr>
        <p:spPr>
          <a:xfrm>
            <a:off x="966787" y="2474258"/>
            <a:ext cx="3474721" cy="2743201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10000"/>
              </a:lnSpc>
              <a:buSzTx/>
              <a:buNone/>
              <a:defRPr sz="1800"/>
            </a:lvl1pPr>
            <a:lvl2pPr marL="0" indent="457200" algn="ctr">
              <a:lnSpc>
                <a:spcPct val="110000"/>
              </a:lnSpc>
              <a:buSzTx/>
              <a:buNone/>
              <a:defRPr sz="1800"/>
            </a:lvl2pPr>
            <a:lvl3pPr marL="0" indent="914400" algn="ctr">
              <a:lnSpc>
                <a:spcPct val="110000"/>
              </a:lnSpc>
              <a:buSzTx/>
              <a:buNone/>
              <a:defRPr sz="1800"/>
            </a:lvl3pPr>
            <a:lvl4pPr marL="0" indent="1371600" algn="ctr">
              <a:lnSpc>
                <a:spcPct val="110000"/>
              </a:lnSpc>
              <a:buSzTx/>
              <a:buNone/>
              <a:defRPr sz="1800"/>
            </a:lvl4pPr>
            <a:lvl5pPr marL="0" indent="1828800" algn="ctr">
              <a:lnSpc>
                <a:spcPct val="110000"/>
              </a:lnSpc>
              <a:buSzTx/>
              <a:buNone/>
              <a:defRPr sz="1800"/>
            </a:lvl5pPr>
          </a:lstStyle>
          <a:p>
            <a:pPr/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102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icture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标题文本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标题文本</a:t>
            </a:r>
          </a:p>
        </p:txBody>
      </p:sp>
      <p:sp>
        <p:nvSpPr>
          <p:cNvPr id="110" name="正文级别 1…"/>
          <p:cNvSpPr txBox="1"/>
          <p:nvPr>
            <p:ph type="body" sz="quarter" idx="1"/>
          </p:nvPr>
        </p:nvSpPr>
        <p:spPr>
          <a:xfrm>
            <a:off x="779462" y="1371600"/>
            <a:ext cx="7583490" cy="137160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10000"/>
              </a:lnSpc>
              <a:buSzTx/>
              <a:buNone/>
              <a:defRPr sz="1800"/>
            </a:lvl1pPr>
            <a:lvl2pPr marL="0" indent="457200" algn="ctr">
              <a:lnSpc>
                <a:spcPct val="110000"/>
              </a:lnSpc>
              <a:buSzTx/>
              <a:buNone/>
              <a:defRPr sz="1800"/>
            </a:lvl2pPr>
            <a:lvl3pPr marL="0" indent="914400" algn="ctr">
              <a:lnSpc>
                <a:spcPct val="110000"/>
              </a:lnSpc>
              <a:buSzTx/>
              <a:buNone/>
              <a:defRPr sz="1800"/>
            </a:lvl3pPr>
            <a:lvl4pPr marL="0" indent="1371600" algn="ctr">
              <a:lnSpc>
                <a:spcPct val="110000"/>
              </a:lnSpc>
              <a:buSzTx/>
              <a:buNone/>
              <a:defRPr sz="1800"/>
            </a:lvl4pPr>
            <a:lvl5pPr marL="0" indent="1828800" algn="ctr">
              <a:lnSpc>
                <a:spcPct val="110000"/>
              </a:lnSpc>
              <a:buSzTx/>
              <a:buNone/>
              <a:defRPr sz="1800"/>
            </a:lvl5pPr>
          </a:lstStyle>
          <a:p>
            <a:pPr/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111" name="Picture Placeholder 2"/>
          <p:cNvSpPr/>
          <p:nvPr>
            <p:ph type="pic" sz="quarter" idx="21"/>
          </p:nvPr>
        </p:nvSpPr>
        <p:spPr>
          <a:xfrm>
            <a:off x="2514600" y="2743200"/>
            <a:ext cx="4114800" cy="2819400"/>
          </a:xfrm>
          <a:prstGeom prst="rect">
            <a:avLst/>
          </a:prstGeom>
          <a:effectLst>
            <a:reflection blurRad="0" stA="20000" stPos="0" endA="0" endPos="40000" dist="0" dir="5400000" fadeDir="5400000" sx="100000" sy="-100000" kx="0" ky="0" algn="bl" rotWithShape="0"/>
          </a:effectLst>
        </p:spPr>
        <p:txBody>
          <a:bodyPr lIns="91439" rIns="91439">
            <a:noAutofit/>
          </a:bodyPr>
          <a:lstStyle/>
          <a:p>
            <a:pPr/>
          </a:p>
        </p:txBody>
      </p:sp>
      <p:sp>
        <p:nvSpPr>
          <p:cNvPr id="112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6" descr="Picture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3" name="标题文本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标题文本</a:t>
            </a:r>
          </a:p>
        </p:txBody>
      </p:sp>
      <p:sp>
        <p:nvSpPr>
          <p:cNvPr id="24" name="正文级别 1…"/>
          <p:cNvSpPr txBox="1"/>
          <p:nvPr>
            <p:ph type="body" idx="1"/>
          </p:nvPr>
        </p:nvSpPr>
        <p:spPr>
          <a:xfrm>
            <a:off x="955675" y="1600200"/>
            <a:ext cx="7232650" cy="4291013"/>
          </a:xfrm>
          <a:prstGeom prst="rect">
            <a:avLst/>
          </a:prstGeom>
        </p:spPr>
        <p:txBody>
          <a:bodyPr/>
          <a:lstStyle/>
          <a:p>
            <a:pPr/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25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标题文本"/>
          <p:cNvSpPr txBox="1"/>
          <p:nvPr>
            <p:ph type="title"/>
          </p:nvPr>
        </p:nvSpPr>
        <p:spPr>
          <a:xfrm>
            <a:off x="781812" y="3254188"/>
            <a:ext cx="7580377" cy="1685366"/>
          </a:xfrm>
          <a:prstGeom prst="rect">
            <a:avLst/>
          </a:prstGeom>
        </p:spPr>
        <p:txBody>
          <a:bodyPr anchor="b"/>
          <a:lstStyle>
            <a:lvl1pPr>
              <a:defRPr sz="5400"/>
            </a:lvl1pPr>
          </a:lstStyle>
          <a:p>
            <a:pPr/>
            <a:r>
              <a:t>标题文本</a:t>
            </a:r>
          </a:p>
        </p:txBody>
      </p:sp>
      <p:sp>
        <p:nvSpPr>
          <p:cNvPr id="33" name="Picture Placeholder 2"/>
          <p:cNvSpPr/>
          <p:nvPr>
            <p:ph type="pic" sz="quarter" idx="21"/>
          </p:nvPr>
        </p:nvSpPr>
        <p:spPr>
          <a:xfrm>
            <a:off x="2514600" y="457200"/>
            <a:ext cx="4114800" cy="2743200"/>
          </a:xfrm>
          <a:prstGeom prst="rect">
            <a:avLst/>
          </a:prstGeom>
          <a:effectLst>
            <a:reflection blurRad="0" stA="20000" stPos="0" endA="0" endPos="40000" dist="0" dir="5400000" fadeDir="5400000" sx="100000" sy="-100000" kx="0" ky="0" algn="bl" rotWithShape="0"/>
          </a:effectLst>
        </p:spPr>
        <p:txBody>
          <a:bodyPr lIns="91439" rIns="91439">
            <a:noAutofit/>
          </a:bodyPr>
          <a:lstStyle/>
          <a:p>
            <a:pPr/>
          </a:p>
        </p:txBody>
      </p:sp>
      <p:sp>
        <p:nvSpPr>
          <p:cNvPr id="34" name="正文级别 1…"/>
          <p:cNvSpPr txBox="1"/>
          <p:nvPr>
            <p:ph type="body" sz="quarter" idx="1"/>
          </p:nvPr>
        </p:nvSpPr>
        <p:spPr>
          <a:xfrm>
            <a:off x="781812" y="4953000"/>
            <a:ext cx="7580377" cy="914400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300"/>
              </a:spcBef>
              <a:buSzTx/>
              <a:buNone/>
            </a:lvl1pPr>
            <a:lvl2pPr marL="0" indent="457200" algn="ctr">
              <a:spcBef>
                <a:spcPts val="300"/>
              </a:spcBef>
              <a:buSzTx/>
              <a:buNone/>
            </a:lvl2pPr>
            <a:lvl3pPr marL="0" indent="914400" algn="ctr">
              <a:spcBef>
                <a:spcPts val="300"/>
              </a:spcBef>
              <a:buSzTx/>
              <a:buNone/>
            </a:lvl3pPr>
            <a:lvl4pPr marL="0" indent="1371600" algn="ctr">
              <a:spcBef>
                <a:spcPts val="300"/>
              </a:spcBef>
              <a:buSzTx/>
              <a:buNone/>
            </a:lvl4pPr>
            <a:lvl5pPr marL="0" indent="1828800" algn="ctr">
              <a:spcBef>
                <a:spcPts val="300"/>
              </a:spcBef>
              <a:buSzTx/>
              <a:buNone/>
            </a:lvl5pPr>
          </a:lstStyle>
          <a:p>
            <a:pPr/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35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6" descr="Picture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43" name="标题文本"/>
          <p:cNvSpPr txBox="1"/>
          <p:nvPr>
            <p:ph type="title"/>
          </p:nvPr>
        </p:nvSpPr>
        <p:spPr>
          <a:xfrm>
            <a:off x="806450" y="1627188"/>
            <a:ext cx="7580377" cy="1682497"/>
          </a:xfrm>
          <a:prstGeom prst="rect">
            <a:avLst/>
          </a:prstGeom>
        </p:spPr>
        <p:txBody>
          <a:bodyPr anchor="b"/>
          <a:lstStyle>
            <a:lvl1pPr>
              <a:defRPr sz="4400"/>
            </a:lvl1pPr>
          </a:lstStyle>
          <a:p>
            <a:pPr/>
            <a:r>
              <a:t>标题文本</a:t>
            </a:r>
          </a:p>
        </p:txBody>
      </p:sp>
      <p:sp>
        <p:nvSpPr>
          <p:cNvPr id="44" name="正文级别 1…"/>
          <p:cNvSpPr txBox="1"/>
          <p:nvPr>
            <p:ph type="body" sz="half" idx="1"/>
          </p:nvPr>
        </p:nvSpPr>
        <p:spPr>
          <a:xfrm>
            <a:off x="806450" y="3309411"/>
            <a:ext cx="7580377" cy="1755649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10000"/>
              </a:lnSpc>
              <a:spcBef>
                <a:spcPts val="600"/>
              </a:spcBef>
              <a:buSzTx/>
              <a:buNone/>
              <a:defRPr sz="1800"/>
            </a:lvl1pPr>
            <a:lvl2pPr marL="0" indent="457200" algn="ctr">
              <a:lnSpc>
                <a:spcPct val="110000"/>
              </a:lnSpc>
              <a:spcBef>
                <a:spcPts val="600"/>
              </a:spcBef>
              <a:buSzTx/>
              <a:buNone/>
              <a:defRPr sz="1800"/>
            </a:lvl2pPr>
            <a:lvl3pPr marL="0" indent="914400" algn="ctr">
              <a:lnSpc>
                <a:spcPct val="110000"/>
              </a:lnSpc>
              <a:spcBef>
                <a:spcPts val="600"/>
              </a:spcBef>
              <a:buSzTx/>
              <a:buNone/>
              <a:defRPr sz="1800"/>
            </a:lvl3pPr>
            <a:lvl4pPr marL="0" indent="1371600" algn="ctr">
              <a:lnSpc>
                <a:spcPct val="110000"/>
              </a:lnSpc>
              <a:spcBef>
                <a:spcPts val="600"/>
              </a:spcBef>
              <a:buSzTx/>
              <a:buNone/>
              <a:defRPr sz="1800"/>
            </a:lvl4pPr>
            <a:lvl5pPr marL="0" indent="1828800" algn="ctr">
              <a:lnSpc>
                <a:spcPct val="110000"/>
              </a:lnSpc>
              <a:spcBef>
                <a:spcPts val="600"/>
              </a:spcBef>
              <a:buSzTx/>
              <a:buNone/>
              <a:defRPr sz="1800"/>
            </a:lvl5pPr>
          </a:lstStyle>
          <a:p>
            <a:pPr/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45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标题文本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标题文本</a:t>
            </a:r>
          </a:p>
        </p:txBody>
      </p:sp>
      <p:sp>
        <p:nvSpPr>
          <p:cNvPr id="53" name="正文级别 1…"/>
          <p:cNvSpPr txBox="1"/>
          <p:nvPr>
            <p:ph type="body" sz="half" idx="1"/>
          </p:nvPr>
        </p:nvSpPr>
        <p:spPr>
          <a:xfrm>
            <a:off x="966787" y="1600200"/>
            <a:ext cx="3529586" cy="4288536"/>
          </a:xfrm>
          <a:prstGeom prst="rect">
            <a:avLst/>
          </a:prstGeom>
        </p:spPr>
        <p:txBody>
          <a:bodyPr/>
          <a:lstStyle>
            <a:lvl1pPr marL="231775" indent="-231775">
              <a:defRPr sz="1800"/>
            </a:lvl1pPr>
            <a:lvl2pPr marL="457200" indent="-231775">
              <a:defRPr sz="1800"/>
            </a:lvl2pPr>
            <a:lvl3pPr marL="688975" indent="-231775">
              <a:defRPr sz="1800"/>
            </a:lvl3pPr>
            <a:lvl4pPr marL="914400" indent="-231775">
              <a:defRPr sz="1800"/>
            </a:lvl4pPr>
            <a:lvl5pPr marL="1146175" indent="-231775">
              <a:defRPr sz="1800"/>
            </a:lvl5pPr>
          </a:lstStyle>
          <a:p>
            <a:pPr/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54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标题文本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标题文本</a:t>
            </a:r>
          </a:p>
        </p:txBody>
      </p:sp>
      <p:sp>
        <p:nvSpPr>
          <p:cNvPr id="62" name="正文级别 1…"/>
          <p:cNvSpPr txBox="1"/>
          <p:nvPr>
            <p:ph type="body" sz="quarter" idx="1"/>
          </p:nvPr>
        </p:nvSpPr>
        <p:spPr>
          <a:xfrm>
            <a:off x="966216" y="1272987"/>
            <a:ext cx="3529585" cy="879476"/>
          </a:xfrm>
          <a:prstGeom prst="rect">
            <a:avLst/>
          </a:prstGeom>
        </p:spPr>
        <p:txBody>
          <a:bodyPr anchor="b"/>
          <a:lstStyle>
            <a:lvl1pPr marL="0" indent="0" algn="ctr">
              <a:spcBef>
                <a:spcPts val="0"/>
              </a:spcBef>
              <a:buSzTx/>
              <a:buNone/>
              <a:defRPr b="1" sz="2600"/>
            </a:lvl1pPr>
            <a:lvl2pPr marL="0" indent="457200" algn="ctr">
              <a:spcBef>
                <a:spcPts val="0"/>
              </a:spcBef>
              <a:buSzTx/>
              <a:buNone/>
              <a:defRPr b="1" sz="2600"/>
            </a:lvl2pPr>
            <a:lvl3pPr marL="0" indent="914400" algn="ctr">
              <a:spcBef>
                <a:spcPts val="0"/>
              </a:spcBef>
              <a:buSzTx/>
              <a:buNone/>
              <a:defRPr b="1" sz="2600"/>
            </a:lvl3pPr>
            <a:lvl4pPr marL="0" indent="1371600" algn="ctr">
              <a:spcBef>
                <a:spcPts val="0"/>
              </a:spcBef>
              <a:buSzTx/>
              <a:buNone/>
              <a:defRPr b="1" sz="2600"/>
            </a:lvl4pPr>
            <a:lvl5pPr marL="0" indent="1828800" algn="ctr">
              <a:spcBef>
                <a:spcPts val="0"/>
              </a:spcBef>
              <a:buSzTx/>
              <a:buNone/>
              <a:defRPr b="1" sz="2600"/>
            </a:lvl5pPr>
          </a:lstStyle>
          <a:p>
            <a:pPr/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63" name="Text Placeholder 4"/>
          <p:cNvSpPr/>
          <p:nvPr>
            <p:ph type="body" sz="quarter" idx="21"/>
          </p:nvPr>
        </p:nvSpPr>
        <p:spPr>
          <a:xfrm>
            <a:off x="4645025" y="1272987"/>
            <a:ext cx="3529585" cy="879476"/>
          </a:xfrm>
          <a:prstGeom prst="rect">
            <a:avLst/>
          </a:prstGeom>
        </p:spPr>
        <p:txBody>
          <a:bodyPr anchor="b"/>
          <a:lstStyle/>
          <a:p>
            <a:pPr marL="0" indent="0" algn="ctr">
              <a:spcBef>
                <a:spcPts val="0"/>
              </a:spcBef>
              <a:buSzTx/>
              <a:buNone/>
              <a:defRPr b="1" sz="2600"/>
            </a:pPr>
          </a:p>
        </p:txBody>
      </p:sp>
      <p:sp>
        <p:nvSpPr>
          <p:cNvPr id="64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标题文本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标题文本</a:t>
            </a:r>
          </a:p>
        </p:txBody>
      </p:sp>
      <p:sp>
        <p:nvSpPr>
          <p:cNvPr id="72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Picture 4" descr="Picture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80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Picture 8" descr="Picture 8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88" name="标题文本"/>
          <p:cNvSpPr txBox="1"/>
          <p:nvPr>
            <p:ph type="title"/>
          </p:nvPr>
        </p:nvSpPr>
        <p:spPr>
          <a:xfrm>
            <a:off x="966787" y="838200"/>
            <a:ext cx="3474721" cy="1619250"/>
          </a:xfrm>
          <a:prstGeom prst="rect">
            <a:avLst/>
          </a:prstGeom>
        </p:spPr>
        <p:txBody>
          <a:bodyPr anchor="b"/>
          <a:lstStyle>
            <a:lvl1pPr>
              <a:defRPr sz="3000"/>
            </a:lvl1pPr>
          </a:lstStyle>
          <a:p>
            <a:pPr/>
            <a:r>
              <a:t>标题文本</a:t>
            </a:r>
          </a:p>
        </p:txBody>
      </p:sp>
      <p:sp>
        <p:nvSpPr>
          <p:cNvPr id="89" name="正文级别 1…"/>
          <p:cNvSpPr txBox="1"/>
          <p:nvPr>
            <p:ph type="body" sz="half" idx="1"/>
          </p:nvPr>
        </p:nvSpPr>
        <p:spPr>
          <a:xfrm>
            <a:off x="4727892" y="838200"/>
            <a:ext cx="3474721" cy="4572000"/>
          </a:xfrm>
          <a:prstGeom prst="rect">
            <a:avLst/>
          </a:prstGeom>
        </p:spPr>
        <p:txBody>
          <a:bodyPr/>
          <a:lstStyle>
            <a:lvl1pPr marL="282575" indent="-282575"/>
            <a:lvl2pPr marL="598776" indent="-308263"/>
            <a:lvl3pPr marL="912177" indent="-339089"/>
            <a:lvl4pPr marL="1240366" indent="-376766"/>
            <a:lvl5pPr marL="1524529" indent="-376766"/>
          </a:lstStyle>
          <a:p>
            <a:pPr/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90" name="Text Placeholder 3"/>
          <p:cNvSpPr/>
          <p:nvPr>
            <p:ph type="body" sz="quarter" idx="21"/>
          </p:nvPr>
        </p:nvSpPr>
        <p:spPr>
          <a:xfrm>
            <a:off x="966787" y="2474258"/>
            <a:ext cx="3474721" cy="2743201"/>
          </a:xfrm>
          <a:prstGeom prst="rect">
            <a:avLst/>
          </a:prstGeom>
        </p:spPr>
        <p:txBody>
          <a:bodyPr/>
          <a:lstStyle/>
          <a:p>
            <a:pPr marL="0" indent="0" algn="ctr">
              <a:lnSpc>
                <a:spcPct val="110000"/>
              </a:lnSpc>
              <a:buSzTx/>
              <a:buNone/>
              <a:defRPr sz="1800"/>
            </a:pPr>
          </a:p>
        </p:txBody>
      </p:sp>
      <p:sp>
        <p:nvSpPr>
          <p:cNvPr id="91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gradFill flip="none" rotWithShape="1">
          <a:gsLst>
            <a:gs pos="0">
              <a:srgbClr val="F0B31E"/>
            </a:gs>
            <a:gs pos="100000">
              <a:srgbClr val="D16207"/>
            </a:gs>
          </a:gsLst>
          <a:lin ang="5400000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Picture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标题文本"/>
          <p:cNvSpPr txBox="1"/>
          <p:nvPr>
            <p:ph type="title"/>
          </p:nvPr>
        </p:nvSpPr>
        <p:spPr>
          <a:xfrm>
            <a:off x="779462" y="89646"/>
            <a:ext cx="758349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 fontScale="100000" lnSpcReduction="0"/>
          </a:bodyPr>
          <a:lstStyle/>
          <a:p>
            <a:pPr/>
            <a:r>
              <a:t>标题文本</a:t>
            </a:r>
          </a:p>
        </p:txBody>
      </p:sp>
      <p:sp>
        <p:nvSpPr>
          <p:cNvPr id="4" name="正文级别 1…"/>
          <p:cNvSpPr txBox="1"/>
          <p:nvPr>
            <p:ph type="body" idx="1"/>
          </p:nvPr>
        </p:nvSpPr>
        <p:spPr>
          <a:xfrm>
            <a:off x="457200" y="1600200"/>
            <a:ext cx="82296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/>
          <a:p>
            <a:pPr/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5" name="幻灯片编号"/>
          <p:cNvSpPr txBox="1"/>
          <p:nvPr>
            <p:ph type="sldNum" sz="quarter" idx="2"/>
          </p:nvPr>
        </p:nvSpPr>
        <p:spPr>
          <a:xfrm>
            <a:off x="4448802" y="6232842"/>
            <a:ext cx="246396" cy="2438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ctr">
              <a:defRPr b="1" sz="1000"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ransition xmlns:p14="http://schemas.microsoft.com/office/powerpoint/2010/main" spd="med" advClick="1"/>
  <p:txStyles>
    <p:titleStyle>
      <a:lvl1pPr marL="0" marR="0" indent="0" algn="ctr" defTabSz="914400" rtl="0" latinLnBrk="0">
        <a:lnSpc>
          <a:spcPct val="95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4800" u="none">
          <a:solidFill>
            <a:srgbClr val="FFFFFF"/>
          </a:solidFill>
          <a:effectLst>
            <a:outerShdw sx="100000" sy="100000" kx="0" ky="0" algn="b" rotWithShape="0" blurRad="101600" dist="12700" dir="3600000">
              <a:srgbClr val="000000">
                <a:alpha val="30000"/>
              </a:srgbClr>
            </a:outerShdw>
          </a:effectLst>
          <a:uFillTx/>
          <a:latin typeface="Century Gothic"/>
          <a:ea typeface="Century Gothic"/>
          <a:cs typeface="Century Gothic"/>
          <a:sym typeface="Century Gothic"/>
        </a:defRPr>
      </a:lvl1pPr>
      <a:lvl2pPr marL="0" marR="0" indent="0" algn="ctr" defTabSz="914400" rtl="0" latinLnBrk="0">
        <a:lnSpc>
          <a:spcPct val="95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4800" u="none">
          <a:solidFill>
            <a:srgbClr val="FFFFFF"/>
          </a:solidFill>
          <a:effectLst>
            <a:outerShdw sx="100000" sy="100000" kx="0" ky="0" algn="b" rotWithShape="0" blurRad="101600" dist="12700" dir="3600000">
              <a:srgbClr val="000000">
                <a:alpha val="30000"/>
              </a:srgbClr>
            </a:outerShdw>
          </a:effectLst>
          <a:uFillTx/>
          <a:latin typeface="Century Gothic"/>
          <a:ea typeface="Century Gothic"/>
          <a:cs typeface="Century Gothic"/>
          <a:sym typeface="Century Gothic"/>
        </a:defRPr>
      </a:lvl2pPr>
      <a:lvl3pPr marL="0" marR="0" indent="0" algn="ctr" defTabSz="914400" rtl="0" latinLnBrk="0">
        <a:lnSpc>
          <a:spcPct val="95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4800" u="none">
          <a:solidFill>
            <a:srgbClr val="FFFFFF"/>
          </a:solidFill>
          <a:effectLst>
            <a:outerShdw sx="100000" sy="100000" kx="0" ky="0" algn="b" rotWithShape="0" blurRad="101600" dist="12700" dir="3600000">
              <a:srgbClr val="000000">
                <a:alpha val="30000"/>
              </a:srgbClr>
            </a:outerShdw>
          </a:effectLst>
          <a:uFillTx/>
          <a:latin typeface="Century Gothic"/>
          <a:ea typeface="Century Gothic"/>
          <a:cs typeface="Century Gothic"/>
          <a:sym typeface="Century Gothic"/>
        </a:defRPr>
      </a:lvl3pPr>
      <a:lvl4pPr marL="0" marR="0" indent="0" algn="ctr" defTabSz="914400" rtl="0" latinLnBrk="0">
        <a:lnSpc>
          <a:spcPct val="95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4800" u="none">
          <a:solidFill>
            <a:srgbClr val="FFFFFF"/>
          </a:solidFill>
          <a:effectLst>
            <a:outerShdw sx="100000" sy="100000" kx="0" ky="0" algn="b" rotWithShape="0" blurRad="101600" dist="12700" dir="3600000">
              <a:srgbClr val="000000">
                <a:alpha val="30000"/>
              </a:srgbClr>
            </a:outerShdw>
          </a:effectLst>
          <a:uFillTx/>
          <a:latin typeface="Century Gothic"/>
          <a:ea typeface="Century Gothic"/>
          <a:cs typeface="Century Gothic"/>
          <a:sym typeface="Century Gothic"/>
        </a:defRPr>
      </a:lvl4pPr>
      <a:lvl5pPr marL="0" marR="0" indent="0" algn="ctr" defTabSz="914400" rtl="0" latinLnBrk="0">
        <a:lnSpc>
          <a:spcPct val="95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4800" u="none">
          <a:solidFill>
            <a:srgbClr val="FFFFFF"/>
          </a:solidFill>
          <a:effectLst>
            <a:outerShdw sx="100000" sy="100000" kx="0" ky="0" algn="b" rotWithShape="0" blurRad="101600" dist="12700" dir="3600000">
              <a:srgbClr val="000000">
                <a:alpha val="30000"/>
              </a:srgbClr>
            </a:outerShdw>
          </a:effectLst>
          <a:uFillTx/>
          <a:latin typeface="Century Gothic"/>
          <a:ea typeface="Century Gothic"/>
          <a:cs typeface="Century Gothic"/>
          <a:sym typeface="Century Gothic"/>
        </a:defRPr>
      </a:lvl5pPr>
      <a:lvl6pPr marL="0" marR="0" indent="0" algn="ctr" defTabSz="914400" rtl="0" latinLnBrk="0">
        <a:lnSpc>
          <a:spcPct val="95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4800" u="none">
          <a:solidFill>
            <a:srgbClr val="FFFFFF"/>
          </a:solidFill>
          <a:effectLst>
            <a:outerShdw sx="100000" sy="100000" kx="0" ky="0" algn="b" rotWithShape="0" blurRad="101600" dist="12700" dir="3600000">
              <a:srgbClr val="000000">
                <a:alpha val="30000"/>
              </a:srgbClr>
            </a:outerShdw>
          </a:effectLst>
          <a:uFillTx/>
          <a:latin typeface="Century Gothic"/>
          <a:ea typeface="Century Gothic"/>
          <a:cs typeface="Century Gothic"/>
          <a:sym typeface="Century Gothic"/>
        </a:defRPr>
      </a:lvl6pPr>
      <a:lvl7pPr marL="0" marR="0" indent="0" algn="ctr" defTabSz="914400" rtl="0" latinLnBrk="0">
        <a:lnSpc>
          <a:spcPct val="95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4800" u="none">
          <a:solidFill>
            <a:srgbClr val="FFFFFF"/>
          </a:solidFill>
          <a:effectLst>
            <a:outerShdw sx="100000" sy="100000" kx="0" ky="0" algn="b" rotWithShape="0" blurRad="101600" dist="12700" dir="3600000">
              <a:srgbClr val="000000">
                <a:alpha val="30000"/>
              </a:srgbClr>
            </a:outerShdw>
          </a:effectLst>
          <a:uFillTx/>
          <a:latin typeface="Century Gothic"/>
          <a:ea typeface="Century Gothic"/>
          <a:cs typeface="Century Gothic"/>
          <a:sym typeface="Century Gothic"/>
        </a:defRPr>
      </a:lvl7pPr>
      <a:lvl8pPr marL="0" marR="0" indent="0" algn="ctr" defTabSz="914400" rtl="0" latinLnBrk="0">
        <a:lnSpc>
          <a:spcPct val="95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4800" u="none">
          <a:solidFill>
            <a:srgbClr val="FFFFFF"/>
          </a:solidFill>
          <a:effectLst>
            <a:outerShdw sx="100000" sy="100000" kx="0" ky="0" algn="b" rotWithShape="0" blurRad="101600" dist="12700" dir="3600000">
              <a:srgbClr val="000000">
                <a:alpha val="30000"/>
              </a:srgbClr>
            </a:outerShdw>
          </a:effectLst>
          <a:uFillTx/>
          <a:latin typeface="Century Gothic"/>
          <a:ea typeface="Century Gothic"/>
          <a:cs typeface="Century Gothic"/>
          <a:sym typeface="Century Gothic"/>
        </a:defRPr>
      </a:lvl8pPr>
      <a:lvl9pPr marL="0" marR="0" indent="0" algn="ctr" defTabSz="914400" rtl="0" latinLnBrk="0">
        <a:lnSpc>
          <a:spcPct val="95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4800" u="none">
          <a:solidFill>
            <a:srgbClr val="FFFFFF"/>
          </a:solidFill>
          <a:effectLst>
            <a:outerShdw sx="100000" sy="100000" kx="0" ky="0" algn="b" rotWithShape="0" blurRad="101600" dist="12700" dir="3600000">
              <a:srgbClr val="000000">
                <a:alpha val="30000"/>
              </a:srgbClr>
            </a:outerShdw>
          </a:effectLst>
          <a:uFillTx/>
          <a:latin typeface="Century Gothic"/>
          <a:ea typeface="Century Gothic"/>
          <a:cs typeface="Century Gothic"/>
          <a:sym typeface="Century Gothic"/>
        </a:defRPr>
      </a:lvl9pPr>
    </p:titleStyle>
    <p:bodyStyle>
      <a:lvl1pPr marL="457200" marR="0" indent="-457200" algn="l" defTabSz="914400" rtl="0" latinLnBrk="0">
        <a:lnSpc>
          <a:spcPct val="100000"/>
        </a:lnSpc>
        <a:spcBef>
          <a:spcPts val="2000"/>
        </a:spcBef>
        <a:spcAft>
          <a:spcPts val="0"/>
        </a:spcAft>
        <a:buClrTx/>
        <a:buSzPct val="90000"/>
        <a:buFontTx/>
        <a:buChar char="✿"/>
        <a:tabLst/>
        <a:defRPr b="0" baseline="0" cap="none" i="0" spc="0" strike="noStrike" sz="2400" u="none">
          <a:solidFill>
            <a:srgbClr val="FFFFFF"/>
          </a:solidFill>
          <a:effectLst>
            <a:outerShdw sx="100000" sy="100000" kx="0" ky="0" algn="b" rotWithShape="0" blurRad="101600" dist="12700" dir="3600000">
              <a:srgbClr val="000000">
                <a:alpha val="30000"/>
              </a:srgbClr>
            </a:outerShdw>
          </a:effectLst>
          <a:uFillTx/>
          <a:latin typeface="Century Gothic"/>
          <a:ea typeface="Century Gothic"/>
          <a:cs typeface="Century Gothic"/>
          <a:sym typeface="Century Gothic"/>
        </a:defRPr>
      </a:lvl1pPr>
      <a:lvl2pPr marL="955963" marR="0" indent="-498763" algn="l" defTabSz="914400" rtl="0" latinLnBrk="0">
        <a:lnSpc>
          <a:spcPct val="100000"/>
        </a:lnSpc>
        <a:spcBef>
          <a:spcPts val="2000"/>
        </a:spcBef>
        <a:spcAft>
          <a:spcPts val="0"/>
        </a:spcAft>
        <a:buClrTx/>
        <a:buSzPct val="90000"/>
        <a:buFontTx/>
        <a:buChar char="❀"/>
        <a:tabLst/>
        <a:defRPr b="0" baseline="0" cap="none" i="0" spc="0" strike="noStrike" sz="2400" u="none">
          <a:solidFill>
            <a:srgbClr val="FFFFFF"/>
          </a:solidFill>
          <a:effectLst>
            <a:outerShdw sx="100000" sy="100000" kx="0" ky="0" algn="b" rotWithShape="0" blurRad="101600" dist="12700" dir="3600000">
              <a:srgbClr val="000000">
                <a:alpha val="30000"/>
              </a:srgbClr>
            </a:outerShdw>
          </a:effectLst>
          <a:uFillTx/>
          <a:latin typeface="Century Gothic"/>
          <a:ea typeface="Century Gothic"/>
          <a:cs typeface="Century Gothic"/>
          <a:sym typeface="Century Gothic"/>
        </a:defRPr>
      </a:lvl2pPr>
      <a:lvl3pPr marL="1463039" marR="0" indent="-548639" algn="l" defTabSz="914400" rtl="0" latinLnBrk="0">
        <a:lnSpc>
          <a:spcPct val="100000"/>
        </a:lnSpc>
        <a:spcBef>
          <a:spcPts val="2000"/>
        </a:spcBef>
        <a:spcAft>
          <a:spcPts val="0"/>
        </a:spcAft>
        <a:buClrTx/>
        <a:buSzPct val="90000"/>
        <a:buFontTx/>
        <a:buChar char="✿"/>
        <a:tabLst/>
        <a:defRPr b="0" baseline="0" cap="none" i="0" spc="0" strike="noStrike" sz="2400" u="none">
          <a:solidFill>
            <a:srgbClr val="FFFFFF"/>
          </a:solidFill>
          <a:effectLst>
            <a:outerShdw sx="100000" sy="100000" kx="0" ky="0" algn="b" rotWithShape="0" blurRad="101600" dist="12700" dir="3600000">
              <a:srgbClr val="000000">
                <a:alpha val="30000"/>
              </a:srgbClr>
            </a:outerShdw>
          </a:effectLst>
          <a:uFillTx/>
          <a:latin typeface="Century Gothic"/>
          <a:ea typeface="Century Gothic"/>
          <a:cs typeface="Century Gothic"/>
          <a:sym typeface="Century Gothic"/>
        </a:defRPr>
      </a:lvl3pPr>
      <a:lvl4pPr marL="1981200" marR="0" indent="-609600" algn="l" defTabSz="914400" rtl="0" latinLnBrk="0">
        <a:lnSpc>
          <a:spcPct val="100000"/>
        </a:lnSpc>
        <a:spcBef>
          <a:spcPts val="2000"/>
        </a:spcBef>
        <a:spcAft>
          <a:spcPts val="0"/>
        </a:spcAft>
        <a:buClrTx/>
        <a:buSzPct val="90000"/>
        <a:buFontTx/>
        <a:buChar char="❀"/>
        <a:tabLst/>
        <a:defRPr b="0" baseline="0" cap="none" i="0" spc="0" strike="noStrike" sz="2400" u="none">
          <a:solidFill>
            <a:srgbClr val="FFFFFF"/>
          </a:solidFill>
          <a:effectLst>
            <a:outerShdw sx="100000" sy="100000" kx="0" ky="0" algn="b" rotWithShape="0" blurRad="101600" dist="12700" dir="3600000">
              <a:srgbClr val="000000">
                <a:alpha val="30000"/>
              </a:srgbClr>
            </a:outerShdw>
          </a:effectLst>
          <a:uFillTx/>
          <a:latin typeface="Century Gothic"/>
          <a:ea typeface="Century Gothic"/>
          <a:cs typeface="Century Gothic"/>
          <a:sym typeface="Century Gothic"/>
        </a:defRPr>
      </a:lvl4pPr>
      <a:lvl5pPr marL="2438400" marR="0" indent="-609600" algn="l" defTabSz="914400" rtl="0" latinLnBrk="0">
        <a:lnSpc>
          <a:spcPct val="100000"/>
        </a:lnSpc>
        <a:spcBef>
          <a:spcPts val="2000"/>
        </a:spcBef>
        <a:spcAft>
          <a:spcPts val="0"/>
        </a:spcAft>
        <a:buClrTx/>
        <a:buSzPct val="90000"/>
        <a:buFontTx/>
        <a:buChar char="✿"/>
        <a:tabLst/>
        <a:defRPr b="0" baseline="0" cap="none" i="0" spc="0" strike="noStrike" sz="2400" u="none">
          <a:solidFill>
            <a:srgbClr val="FFFFFF"/>
          </a:solidFill>
          <a:effectLst>
            <a:outerShdw sx="100000" sy="100000" kx="0" ky="0" algn="b" rotWithShape="0" blurRad="101600" dist="12700" dir="3600000">
              <a:srgbClr val="000000">
                <a:alpha val="30000"/>
              </a:srgbClr>
            </a:outerShdw>
          </a:effectLst>
          <a:uFillTx/>
          <a:latin typeface="Century Gothic"/>
          <a:ea typeface="Century Gothic"/>
          <a:cs typeface="Century Gothic"/>
          <a:sym typeface="Century Gothic"/>
        </a:defRPr>
      </a:lvl5pPr>
      <a:lvl6pPr marL="2895600" marR="0" indent="-609600" algn="l" defTabSz="914400" rtl="0" latinLnBrk="0">
        <a:lnSpc>
          <a:spcPct val="100000"/>
        </a:lnSpc>
        <a:spcBef>
          <a:spcPts val="2000"/>
        </a:spcBef>
        <a:spcAft>
          <a:spcPts val="0"/>
        </a:spcAft>
        <a:buClrTx/>
        <a:buSzPct val="90000"/>
        <a:buFontTx/>
        <a:buChar char="❀"/>
        <a:tabLst/>
        <a:defRPr b="0" baseline="0" cap="none" i="0" spc="0" strike="noStrike" sz="2400" u="none">
          <a:solidFill>
            <a:srgbClr val="FFFFFF"/>
          </a:solidFill>
          <a:effectLst>
            <a:outerShdw sx="100000" sy="100000" kx="0" ky="0" algn="b" rotWithShape="0" blurRad="101600" dist="12700" dir="3600000">
              <a:srgbClr val="000000">
                <a:alpha val="30000"/>
              </a:srgbClr>
            </a:outerShdw>
          </a:effectLst>
          <a:uFillTx/>
          <a:latin typeface="Century Gothic"/>
          <a:ea typeface="Century Gothic"/>
          <a:cs typeface="Century Gothic"/>
          <a:sym typeface="Century Gothic"/>
        </a:defRPr>
      </a:lvl6pPr>
      <a:lvl7pPr marL="3352800" marR="0" indent="-609600" algn="l" defTabSz="914400" rtl="0" latinLnBrk="0">
        <a:lnSpc>
          <a:spcPct val="100000"/>
        </a:lnSpc>
        <a:spcBef>
          <a:spcPts val="2000"/>
        </a:spcBef>
        <a:spcAft>
          <a:spcPts val="0"/>
        </a:spcAft>
        <a:buClrTx/>
        <a:buSzPct val="90000"/>
        <a:buFontTx/>
        <a:buChar char="✿"/>
        <a:tabLst/>
        <a:defRPr b="0" baseline="0" cap="none" i="0" spc="0" strike="noStrike" sz="2400" u="none">
          <a:solidFill>
            <a:srgbClr val="FFFFFF"/>
          </a:solidFill>
          <a:effectLst>
            <a:outerShdw sx="100000" sy="100000" kx="0" ky="0" algn="b" rotWithShape="0" blurRad="101600" dist="12700" dir="3600000">
              <a:srgbClr val="000000">
                <a:alpha val="30000"/>
              </a:srgbClr>
            </a:outerShdw>
          </a:effectLst>
          <a:uFillTx/>
          <a:latin typeface="Century Gothic"/>
          <a:ea typeface="Century Gothic"/>
          <a:cs typeface="Century Gothic"/>
          <a:sym typeface="Century Gothic"/>
        </a:defRPr>
      </a:lvl7pPr>
      <a:lvl8pPr marL="3810000" marR="0" indent="-609600" algn="l" defTabSz="914400" rtl="0" latinLnBrk="0">
        <a:lnSpc>
          <a:spcPct val="100000"/>
        </a:lnSpc>
        <a:spcBef>
          <a:spcPts val="2000"/>
        </a:spcBef>
        <a:spcAft>
          <a:spcPts val="0"/>
        </a:spcAft>
        <a:buClrTx/>
        <a:buSzPct val="90000"/>
        <a:buFontTx/>
        <a:buChar char="❀"/>
        <a:tabLst/>
        <a:defRPr b="0" baseline="0" cap="none" i="0" spc="0" strike="noStrike" sz="2400" u="none">
          <a:solidFill>
            <a:srgbClr val="FFFFFF"/>
          </a:solidFill>
          <a:effectLst>
            <a:outerShdw sx="100000" sy="100000" kx="0" ky="0" algn="b" rotWithShape="0" blurRad="101600" dist="12700" dir="3600000">
              <a:srgbClr val="000000">
                <a:alpha val="30000"/>
              </a:srgbClr>
            </a:outerShdw>
          </a:effectLst>
          <a:uFillTx/>
          <a:latin typeface="Century Gothic"/>
          <a:ea typeface="Century Gothic"/>
          <a:cs typeface="Century Gothic"/>
          <a:sym typeface="Century Gothic"/>
        </a:defRPr>
      </a:lvl8pPr>
      <a:lvl9pPr marL="4267200" marR="0" indent="-609600" algn="l" defTabSz="914400" rtl="0" latinLnBrk="0">
        <a:lnSpc>
          <a:spcPct val="100000"/>
        </a:lnSpc>
        <a:spcBef>
          <a:spcPts val="2000"/>
        </a:spcBef>
        <a:spcAft>
          <a:spcPts val="0"/>
        </a:spcAft>
        <a:buClrTx/>
        <a:buSzPct val="90000"/>
        <a:buFontTx/>
        <a:buChar char="✿"/>
        <a:tabLst/>
        <a:defRPr b="0" baseline="0" cap="none" i="0" spc="0" strike="noStrike" sz="2400" u="none">
          <a:solidFill>
            <a:srgbClr val="FFFFFF"/>
          </a:solidFill>
          <a:effectLst>
            <a:outerShdw sx="100000" sy="100000" kx="0" ky="0" algn="b" rotWithShape="0" blurRad="101600" dist="12700" dir="3600000">
              <a:srgbClr val="000000">
                <a:alpha val="30000"/>
              </a:srgbClr>
            </a:outerShdw>
          </a:effectLst>
          <a:uFillTx/>
          <a:latin typeface="Century Gothic"/>
          <a:ea typeface="Century Gothic"/>
          <a:cs typeface="Century Gothic"/>
          <a:sym typeface="Century Gothic"/>
        </a:defRPr>
      </a:lvl9pPr>
    </p:bodyStyle>
    <p:otherStyle>
      <a:lvl1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1pPr>
      <a:lvl2pPr marL="0" marR="0" indent="4572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2pPr>
      <a:lvl3pPr marL="0" marR="0" indent="9144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3pPr>
      <a:lvl4pPr marL="0" marR="0" indent="13716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4pPr>
      <a:lvl5pPr marL="0" marR="0" indent="18288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5pPr>
      <a:lvl6pPr marL="0" marR="0" indent="22860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6pPr>
      <a:lvl7pPr marL="0" marR="0" indent="27432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7pPr>
      <a:lvl8pPr marL="0" marR="0" indent="32004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8pPr>
      <a:lvl9pPr marL="0" marR="0" indent="36576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bmp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bmp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tif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bmp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Picture 3" descr="Picture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-21772"/>
            <a:ext cx="9144000" cy="6858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tile tx="0" ty="0" sx="100000" sy="100000" flip="none" algn="tl"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Content Placeholder 2"/>
          <p:cNvSpPr txBox="1"/>
          <p:nvPr>
            <p:ph type="body" idx="1"/>
          </p:nvPr>
        </p:nvSpPr>
        <p:spPr>
          <a:xfrm>
            <a:off x="174171" y="544285"/>
            <a:ext cx="8752115" cy="6161316"/>
          </a:xfrm>
          <a:prstGeom prst="rect">
            <a:avLst/>
          </a:prstGeom>
        </p:spPr>
        <p:txBody>
          <a:bodyPr/>
          <a:lstStyle/>
          <a:p>
            <a:pPr marL="0" indent="0">
              <a:lnSpc>
                <a:spcPct val="80000"/>
              </a:lnSpc>
              <a:buSzTx/>
              <a:buFont typeface="Wingdings"/>
              <a:buNone/>
              <a:defRPr b="1" sz="2500">
                <a:solidFill>
                  <a:srgbClr val="000000"/>
                </a:solidFill>
                <a:effectLst/>
              </a:defRPr>
            </a:pPr>
            <a:r>
              <a:rPr>
                <a:latin typeface="+mn-lt"/>
                <a:ea typeface="+mn-ea"/>
                <a:cs typeface="+mn-cs"/>
                <a:sym typeface="Helvetica"/>
              </a:rPr>
              <a:t>全部</a:t>
            </a:r>
            <a:r>
              <a:t>:  </a:t>
            </a:r>
            <a:r>
              <a:rPr>
                <a:latin typeface="+mn-lt"/>
                <a:ea typeface="+mn-ea"/>
                <a:cs typeface="+mn-cs"/>
                <a:sym typeface="Helvetica"/>
              </a:rPr>
              <a:t>你们要称谢耶和华，因他本为善。他的慈爱，永远长存。 </a:t>
            </a:r>
            <a:endParaRPr sz="6300"/>
          </a:p>
          <a:p>
            <a:pPr marL="0" indent="0">
              <a:lnSpc>
                <a:spcPct val="80000"/>
              </a:lnSpc>
              <a:buSzTx/>
              <a:buFont typeface="Wingdings"/>
              <a:buNone/>
              <a:defRPr b="1" sz="2500">
                <a:solidFill>
                  <a:srgbClr val="000000"/>
                </a:solidFill>
                <a:effectLst/>
              </a:defRPr>
            </a:pPr>
            <a:r>
              <a:rPr>
                <a:latin typeface="+mn-lt"/>
                <a:ea typeface="+mn-ea"/>
                <a:cs typeface="+mn-cs"/>
                <a:sym typeface="Helvetica"/>
              </a:rPr>
              <a:t>母亲们</a:t>
            </a:r>
            <a:r>
              <a:t>: </a:t>
            </a:r>
            <a:r>
              <a:rPr>
                <a:latin typeface="+mn-lt"/>
                <a:ea typeface="+mn-ea"/>
                <a:cs typeface="+mn-cs"/>
                <a:sym typeface="Helvetica"/>
              </a:rPr>
              <a:t>天离地何等的高，他的慈爱向敬畏他的人，也是何等</a:t>
            </a:r>
            <a:r>
              <a:t>	</a:t>
            </a:r>
            <a:r>
              <a:rPr>
                <a:latin typeface="+mn-lt"/>
                <a:ea typeface="+mn-ea"/>
                <a:cs typeface="+mn-cs"/>
                <a:sym typeface="Helvetica"/>
              </a:rPr>
              <a:t>  的大。东离西有多远，他叫我们的过犯，离我们也有</a:t>
            </a:r>
            <a:r>
              <a:t>	</a:t>
            </a:r>
            <a:r>
              <a:rPr>
                <a:latin typeface="+mn-lt"/>
                <a:ea typeface="+mn-ea"/>
                <a:cs typeface="+mn-cs"/>
                <a:sym typeface="Helvetica"/>
              </a:rPr>
              <a:t>  多远。 </a:t>
            </a:r>
            <a:endParaRPr sz="6300"/>
          </a:p>
          <a:p>
            <a:pPr marL="0" indent="0">
              <a:lnSpc>
                <a:spcPct val="80000"/>
              </a:lnSpc>
              <a:buSzTx/>
              <a:buFont typeface="Wingdings"/>
              <a:buNone/>
              <a:defRPr b="1" sz="2500">
                <a:solidFill>
                  <a:srgbClr val="000000"/>
                </a:solidFill>
                <a:effectLst/>
              </a:defRPr>
            </a:pPr>
            <a:r>
              <a:rPr>
                <a:latin typeface="+mn-lt"/>
                <a:ea typeface="+mn-ea"/>
                <a:cs typeface="+mn-cs"/>
                <a:sym typeface="Helvetica"/>
              </a:rPr>
              <a:t>全部</a:t>
            </a:r>
            <a:r>
              <a:t>:  </a:t>
            </a:r>
            <a:r>
              <a:rPr>
                <a:latin typeface="+mn-lt"/>
                <a:ea typeface="+mn-ea"/>
                <a:cs typeface="+mn-cs"/>
                <a:sym typeface="Helvetica"/>
              </a:rPr>
              <a:t>你们要称谢耶和华，因他本为善。他的慈爱，永远长存。   </a:t>
            </a:r>
            <a:endParaRPr sz="6300"/>
          </a:p>
          <a:p>
            <a:pPr marL="0" indent="0">
              <a:lnSpc>
                <a:spcPct val="96000"/>
              </a:lnSpc>
              <a:buSzTx/>
              <a:buFont typeface="Wingdings"/>
              <a:buNone/>
              <a:defRPr b="1" sz="2500">
                <a:solidFill>
                  <a:srgbClr val="000000"/>
                </a:solidFill>
                <a:effectLst/>
              </a:defRPr>
            </a:pPr>
            <a:r>
              <a:rPr>
                <a:latin typeface="+mn-lt"/>
                <a:ea typeface="+mn-ea"/>
                <a:cs typeface="+mn-cs"/>
                <a:sym typeface="Helvetica"/>
              </a:rPr>
              <a:t>父亲们</a:t>
            </a:r>
            <a:r>
              <a:t>: </a:t>
            </a:r>
            <a:r>
              <a:rPr>
                <a:latin typeface="+mn-lt"/>
                <a:ea typeface="+mn-ea"/>
                <a:cs typeface="+mn-cs"/>
                <a:sym typeface="Helvetica"/>
              </a:rPr>
              <a:t>父亲怎样怜恤他的儿女，耶和华也怎样怜恤敬畏他的</a:t>
            </a:r>
            <a:r>
              <a:t>	</a:t>
            </a:r>
            <a:r>
              <a:rPr>
                <a:latin typeface="+mn-lt"/>
                <a:ea typeface="+mn-ea"/>
                <a:cs typeface="+mn-cs"/>
                <a:sym typeface="Helvetica"/>
              </a:rPr>
              <a:t>  人。因为他知道我们的本体，思念我们不过是尘土。</a:t>
            </a:r>
            <a:r>
              <a:t>	</a:t>
            </a:r>
            <a:r>
              <a:rPr>
                <a:latin typeface="+mn-lt"/>
                <a:ea typeface="+mn-ea"/>
                <a:cs typeface="+mn-cs"/>
                <a:sym typeface="Helvetica"/>
              </a:rPr>
              <a:t> 至于世人，他的年日如草一样。他发旺如野地的花。</a:t>
            </a:r>
            <a:r>
              <a:t>	</a:t>
            </a:r>
            <a:r>
              <a:rPr>
                <a:latin typeface="+mn-lt"/>
                <a:ea typeface="+mn-ea"/>
                <a:cs typeface="+mn-cs"/>
                <a:sym typeface="Helvetica"/>
              </a:rPr>
              <a:t> 经风一吹，便归无有。他的原处，也不再认识他。 </a:t>
            </a:r>
            <a:endParaRPr sz="6300"/>
          </a:p>
          <a:p>
            <a:pPr marL="0" indent="0">
              <a:lnSpc>
                <a:spcPct val="80000"/>
              </a:lnSpc>
              <a:buSzTx/>
              <a:buFont typeface="Wingdings"/>
              <a:buNone/>
              <a:defRPr b="1" sz="2500">
                <a:solidFill>
                  <a:srgbClr val="000000"/>
                </a:solidFill>
                <a:effectLst/>
              </a:defRPr>
            </a:pPr>
            <a:r>
              <a:rPr>
                <a:latin typeface="+mn-lt"/>
                <a:ea typeface="+mn-ea"/>
                <a:cs typeface="+mn-cs"/>
                <a:sym typeface="Helvetica"/>
              </a:rPr>
              <a:t>全部</a:t>
            </a:r>
            <a:r>
              <a:t>:  </a:t>
            </a:r>
            <a:r>
              <a:rPr>
                <a:latin typeface="+mn-lt"/>
                <a:ea typeface="+mn-ea"/>
                <a:cs typeface="+mn-cs"/>
                <a:sym typeface="Helvetica"/>
              </a:rPr>
              <a:t>你们要称谢耶和华，因他本为善。他的慈爱，永远长存。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tile tx="0" ty="0" sx="100000" sy="100000" flip="none" algn="tl"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Content Placeholder 2"/>
          <p:cNvSpPr txBox="1"/>
          <p:nvPr>
            <p:ph type="body" idx="1"/>
          </p:nvPr>
        </p:nvSpPr>
        <p:spPr>
          <a:xfrm>
            <a:off x="152400" y="435430"/>
            <a:ext cx="8795657" cy="5455785"/>
          </a:xfrm>
          <a:prstGeom prst="rect">
            <a:avLst/>
          </a:prstGeom>
        </p:spPr>
        <p:txBody>
          <a:bodyPr/>
          <a:lstStyle/>
          <a:p>
            <a:pPr marL="0" indent="0">
              <a:lnSpc>
                <a:spcPct val="120000"/>
              </a:lnSpc>
              <a:buSzTx/>
              <a:buFont typeface="Wingdings"/>
              <a:buNone/>
              <a:defRPr b="1" sz="2500">
                <a:solidFill>
                  <a:srgbClr val="000000"/>
                </a:solidFill>
                <a:effectLst/>
              </a:defRPr>
            </a:pPr>
            <a:r>
              <a:rPr>
                <a:latin typeface="+mn-lt"/>
                <a:ea typeface="+mn-ea"/>
                <a:cs typeface="+mn-cs"/>
                <a:sym typeface="Helvetica"/>
              </a:rPr>
              <a:t>带领1</a:t>
            </a:r>
            <a:r>
              <a:t>: </a:t>
            </a:r>
            <a:r>
              <a:rPr>
                <a:latin typeface="+mn-lt"/>
                <a:ea typeface="+mn-ea"/>
                <a:cs typeface="+mn-cs"/>
                <a:sym typeface="Helvetica"/>
              </a:rPr>
              <a:t>但耶和华的慈爱，归于敬畏他的人，从亘古到永远。</a:t>
            </a:r>
            <a:r>
              <a:t>	</a:t>
            </a:r>
            <a:r>
              <a:rPr>
                <a:latin typeface="+mn-lt"/>
                <a:ea typeface="+mn-ea"/>
                <a:cs typeface="+mn-cs"/>
                <a:sym typeface="Helvetica"/>
              </a:rPr>
              <a:t>  他的公义，也归于子子孙孙。就是那些遵守他的约，</a:t>
            </a:r>
            <a:r>
              <a:t>	</a:t>
            </a:r>
            <a:r>
              <a:rPr>
                <a:latin typeface="+mn-lt"/>
                <a:ea typeface="+mn-ea"/>
                <a:cs typeface="+mn-cs"/>
                <a:sym typeface="Helvetica"/>
              </a:rPr>
              <a:t> 记念他的训词而遵行的人。 </a:t>
            </a:r>
          </a:p>
          <a:p>
            <a:pPr marL="0" indent="0">
              <a:lnSpc>
                <a:spcPct val="120000"/>
              </a:lnSpc>
              <a:buSzTx/>
              <a:buFont typeface="Wingdings"/>
              <a:buNone/>
              <a:defRPr b="1" sz="2500">
                <a:solidFill>
                  <a:srgbClr val="000000"/>
                </a:solidFill>
                <a:effectLst/>
              </a:defRPr>
            </a:pPr>
            <a:r>
              <a:rPr>
                <a:latin typeface="+mn-lt"/>
                <a:ea typeface="+mn-ea"/>
                <a:cs typeface="+mn-cs"/>
                <a:sym typeface="Helvetica"/>
              </a:rPr>
              <a:t>全部</a:t>
            </a:r>
            <a:r>
              <a:t>:  </a:t>
            </a:r>
            <a:r>
              <a:rPr>
                <a:latin typeface="+mn-lt"/>
                <a:ea typeface="+mn-ea"/>
                <a:cs typeface="+mn-cs"/>
                <a:sym typeface="Helvetica"/>
              </a:rPr>
              <a:t>你们要称谢耶和华，因他本为善。他的慈爱，永远长存。 </a:t>
            </a:r>
          </a:p>
          <a:p>
            <a:pPr marL="0" indent="0">
              <a:buSzTx/>
              <a:buFont typeface="Wingdings"/>
              <a:buNone/>
              <a:defRPr b="1" sz="2500">
                <a:solidFill>
                  <a:srgbClr val="000000"/>
                </a:solidFill>
                <a:effectLst/>
              </a:defRPr>
            </a:pPr>
            <a:r>
              <a:rPr>
                <a:latin typeface="+mn-lt"/>
                <a:ea typeface="+mn-ea"/>
                <a:cs typeface="+mn-cs"/>
                <a:sym typeface="Helvetica"/>
              </a:rPr>
              <a:t>带领2</a:t>
            </a:r>
            <a:r>
              <a:t>: </a:t>
            </a:r>
            <a:r>
              <a:rPr>
                <a:latin typeface="+mn-lt"/>
                <a:ea typeface="+mn-ea"/>
                <a:cs typeface="+mn-cs"/>
                <a:sym typeface="Helvetica"/>
              </a:rPr>
              <a:t>耶和华在天上立定宝座。他的权柄统管万有。 </a:t>
            </a:r>
          </a:p>
          <a:p>
            <a:pPr marL="0" indent="0">
              <a:buSzTx/>
              <a:buFont typeface="Wingdings"/>
              <a:buNone/>
              <a:defRPr b="1" sz="2500">
                <a:solidFill>
                  <a:srgbClr val="000000"/>
                </a:solidFill>
                <a:effectLst/>
              </a:defRPr>
            </a:pPr>
            <a:r>
              <a:rPr>
                <a:latin typeface="+mn-lt"/>
                <a:ea typeface="+mn-ea"/>
                <a:cs typeface="+mn-cs"/>
                <a:sym typeface="Helvetica"/>
              </a:rPr>
              <a:t>全部</a:t>
            </a:r>
            <a:r>
              <a:t>:  </a:t>
            </a:r>
            <a:r>
              <a:rPr>
                <a:latin typeface="+mn-lt"/>
                <a:ea typeface="+mn-ea"/>
                <a:cs typeface="+mn-cs"/>
                <a:sym typeface="Helvetica"/>
              </a:rPr>
              <a:t>你们要称谢耶和华，因他本为善。他的慈爱，永远长存。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见证分享"/>
          <p:cNvSpPr txBox="1"/>
          <p:nvPr/>
        </p:nvSpPr>
        <p:spPr>
          <a:xfrm>
            <a:off x="3097529" y="2310129"/>
            <a:ext cx="2948941" cy="1082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5600"/>
            </a:lvl1pPr>
          </a:lstStyle>
          <a:p>
            <a:pPr/>
            <a:r>
              <a:t>见证分享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Content Placeholder 2"/>
          <p:cNvSpPr txBox="1"/>
          <p:nvPr>
            <p:ph type="body" idx="1"/>
          </p:nvPr>
        </p:nvSpPr>
        <p:spPr>
          <a:xfrm>
            <a:off x="955674" y="1622881"/>
            <a:ext cx="7412978" cy="4291013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Font typeface="Wingdings"/>
              <a:buNone/>
              <a:defRPr sz="3200">
                <a:solidFill>
                  <a:srgbClr val="000000"/>
                </a:solidFill>
              </a:defRPr>
            </a:pPr>
            <a:r>
              <a:t>“</a:t>
            </a:r>
            <a:r>
              <a:rPr>
                <a:latin typeface="+mn-lt"/>
                <a:ea typeface="+mn-ea"/>
                <a:cs typeface="+mn-cs"/>
                <a:sym typeface="Helvetica"/>
              </a:rPr>
              <a:t>凡事谢恩。因为这是神在基督耶稣里向你们所定的旨意。</a:t>
            </a:r>
            <a:r>
              <a:t>”</a:t>
            </a:r>
            <a:r>
              <a:rPr sz="2400"/>
              <a:t>	</a:t>
            </a:r>
            <a:endParaRPr sz="2400"/>
          </a:p>
          <a:p>
            <a:pPr marL="0" indent="0">
              <a:buSzTx/>
              <a:buFont typeface="Wingdings"/>
              <a:buNone/>
              <a:defRPr>
                <a:solidFill>
                  <a:srgbClr val="000000"/>
                </a:solidFill>
              </a:defRPr>
            </a:pPr>
            <a:r>
              <a:t>				    </a:t>
            </a:r>
            <a:r>
              <a:rPr sz="2800">
                <a:latin typeface="+mn-lt"/>
                <a:ea typeface="+mn-ea"/>
                <a:cs typeface="+mn-cs"/>
                <a:sym typeface="Helvetica"/>
              </a:rPr>
              <a:t>帖撒罗尼迦前书</a:t>
            </a:r>
            <a:r>
              <a:rPr sz="2800"/>
              <a:t>5:18 </a:t>
            </a:r>
          </a:p>
        </p:txBody>
      </p:sp>
      <p:pic>
        <p:nvPicPr>
          <p:cNvPr id="126" name="Picture 5" descr="Picture 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28127" y="4658442"/>
            <a:ext cx="4889501" cy="16637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Title 1"/>
          <p:cNvSpPr txBox="1"/>
          <p:nvPr>
            <p:ph type="title"/>
          </p:nvPr>
        </p:nvSpPr>
        <p:spPr>
          <a:xfrm>
            <a:off x="780255" y="966787"/>
            <a:ext cx="7583490" cy="535961"/>
          </a:xfrm>
          <a:prstGeom prst="rect">
            <a:avLst/>
          </a:prstGeom>
        </p:spPr>
        <p:txBody>
          <a:bodyPr/>
          <a:lstStyle/>
          <a:p>
            <a:pPr defTabSz="365760">
              <a:defRPr sz="1920">
                <a:effectLst>
                  <a:outerShdw sx="100000" sy="100000" kx="0" ky="0" algn="b" rotWithShape="0" blurRad="40640" dist="5080" dir="3600000">
                    <a:srgbClr val="000000">
                      <a:alpha val="30000"/>
                    </a:srgbClr>
                  </a:outerShdw>
                </a:effectLst>
              </a:defRPr>
            </a:pPr>
            <a:r>
              <a:rPr>
                <a:latin typeface="+mn-lt"/>
                <a:ea typeface="+mn-ea"/>
                <a:cs typeface="+mn-cs"/>
                <a:sym typeface="Helvetica"/>
              </a:rPr>
              <a:t>凡事谢恩</a:t>
            </a:r>
            <a:br>
              <a:rPr>
                <a:latin typeface="+mn-lt"/>
                <a:ea typeface="+mn-ea"/>
                <a:cs typeface="+mn-cs"/>
                <a:sym typeface="Helvetica"/>
              </a:rPr>
            </a:br>
          </a:p>
        </p:txBody>
      </p:sp>
      <p:sp>
        <p:nvSpPr>
          <p:cNvPr id="129" name="Content Placeholder 2"/>
          <p:cNvSpPr txBox="1"/>
          <p:nvPr>
            <p:ph type="body" sz="half" idx="1"/>
          </p:nvPr>
        </p:nvSpPr>
        <p:spPr>
          <a:xfrm>
            <a:off x="955675" y="1992085"/>
            <a:ext cx="7232650" cy="3222172"/>
          </a:xfrm>
          <a:prstGeom prst="rect">
            <a:avLst/>
          </a:prstGeom>
        </p:spPr>
        <p:txBody>
          <a:bodyPr/>
          <a:lstStyle/>
          <a:p>
            <a:pPr>
              <a:defRPr sz="3200"/>
            </a:pPr>
            <a:r>
              <a:rPr>
                <a:latin typeface="+mn-lt"/>
                <a:ea typeface="+mn-ea"/>
                <a:cs typeface="+mn-cs"/>
                <a:sym typeface="Helvetica"/>
              </a:rPr>
              <a:t>是一个命令</a:t>
            </a:r>
          </a:p>
          <a:p>
            <a:pPr>
              <a:defRPr sz="3200"/>
            </a:pPr>
            <a:r>
              <a:rPr>
                <a:latin typeface="+mn-lt"/>
                <a:ea typeface="+mn-ea"/>
                <a:cs typeface="+mn-cs"/>
                <a:sym typeface="Helvetica"/>
              </a:rPr>
              <a:t>凡事谢恩</a:t>
            </a:r>
            <a:r>
              <a:t> </a:t>
            </a:r>
          </a:p>
          <a:p>
            <a:pPr lvl="1" marL="914400" indent="-457200">
              <a:spcBef>
                <a:spcPts val="1000"/>
              </a:spcBef>
              <a:defRPr sz="3000"/>
            </a:pPr>
            <a:r>
              <a:t>In everything VS. for everything </a:t>
            </a:r>
            <a:endParaRPr sz="2200"/>
          </a:p>
          <a:p>
            <a:pPr>
              <a:defRPr sz="3200"/>
            </a:pPr>
            <a:r>
              <a:rPr>
                <a:latin typeface="+mn-lt"/>
                <a:ea typeface="+mn-ea"/>
                <a:cs typeface="+mn-cs"/>
                <a:sym typeface="Helvetica"/>
              </a:rPr>
              <a:t>感恩就是表现出对神有</a:t>
            </a:r>
            <a:r>
              <a:rPr>
                <a:latin typeface="+mn-lt"/>
                <a:ea typeface="+mn-ea"/>
                <a:cs typeface="+mn-cs"/>
                <a:sym typeface="Helvetica"/>
              </a:rPr>
              <a:t>信心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1" animBg="1" rev="0" advAuto="0" spid="129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TextBox 3">
            <a:hlinkClick r:id="" invalidUrl="" action="ppaction://hlinkshowjump?jump=previousslide" tgtFrame="" tooltip="" history="1" highlightClick="0" endSnd="0"/>
          </p:cNvPr>
          <p:cNvSpPr txBox="1"/>
          <p:nvPr/>
        </p:nvSpPr>
        <p:spPr>
          <a:xfrm>
            <a:off x="632256" y="1582637"/>
            <a:ext cx="8091189" cy="1005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/>
            <a:r>
              <a:t>“</a:t>
            </a:r>
            <a:r>
              <a:rPr>
                <a:latin typeface="+mn-lt"/>
                <a:ea typeface="+mn-ea"/>
                <a:cs typeface="+mn-cs"/>
                <a:sym typeface="Helvetica"/>
              </a:rPr>
              <a:t>但我必用</a:t>
            </a:r>
            <a:r>
              <a:rPr b="1">
                <a:latin typeface="+mn-lt"/>
                <a:ea typeface="+mn-ea"/>
                <a:cs typeface="+mn-cs"/>
                <a:sym typeface="Helvetica"/>
              </a:rPr>
              <a:t>感谢</a:t>
            </a:r>
            <a:r>
              <a:rPr>
                <a:latin typeface="+mn-lt"/>
                <a:ea typeface="+mn-ea"/>
                <a:cs typeface="+mn-cs"/>
                <a:sym typeface="Helvetica"/>
              </a:rPr>
              <a:t>的声音献祭与你．我所许的愿、我必偿还。救恩出于耶和华。</a:t>
            </a:r>
            <a:r>
              <a:t>”</a:t>
            </a:r>
          </a:p>
          <a:p>
            <a:pPr/>
            <a:r>
              <a:t>															</a:t>
            </a:r>
            <a:r>
              <a:rPr>
                <a:latin typeface="+mn-lt"/>
                <a:ea typeface="+mn-ea"/>
                <a:cs typeface="+mn-cs"/>
                <a:sym typeface="Helvetica"/>
              </a:rPr>
              <a:t>约拿书</a:t>
            </a:r>
            <a:r>
              <a:t>2: 9 </a:t>
            </a:r>
          </a:p>
          <a:p>
            <a:pPr/>
            <a:r>
              <a:t> </a:t>
            </a:r>
          </a:p>
        </p:txBody>
      </p:sp>
      <p:sp>
        <p:nvSpPr>
          <p:cNvPr id="134" name="TextBox 4"/>
          <p:cNvSpPr txBox="1"/>
          <p:nvPr/>
        </p:nvSpPr>
        <p:spPr>
          <a:xfrm>
            <a:off x="632256" y="1116056"/>
            <a:ext cx="1374141" cy="457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2000" u="sng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>
              <a:defRPr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>
                <a:latin typeface="+mn-lt"/>
                <a:ea typeface="+mn-ea"/>
                <a:cs typeface="+mn-cs"/>
                <a:sym typeface="Helvetica"/>
              </a:rPr>
              <a:t>约拿的故事</a:t>
            </a:r>
          </a:p>
        </p:txBody>
      </p:sp>
      <p:sp>
        <p:nvSpPr>
          <p:cNvPr id="135" name="TextBox 5"/>
          <p:cNvSpPr txBox="1"/>
          <p:nvPr/>
        </p:nvSpPr>
        <p:spPr>
          <a:xfrm>
            <a:off x="632256" y="2249211"/>
            <a:ext cx="1628141" cy="457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2000" u="sng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>
              <a:defRPr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>
                <a:latin typeface="+mn-lt"/>
                <a:ea typeface="+mn-ea"/>
                <a:cs typeface="+mn-cs"/>
                <a:sym typeface="Helvetica"/>
              </a:rPr>
              <a:t>但以理的故事</a:t>
            </a:r>
          </a:p>
        </p:txBody>
      </p:sp>
      <p:sp>
        <p:nvSpPr>
          <p:cNvPr id="136" name="TextBox 6"/>
          <p:cNvSpPr txBox="1"/>
          <p:nvPr/>
        </p:nvSpPr>
        <p:spPr>
          <a:xfrm>
            <a:off x="632256" y="2745237"/>
            <a:ext cx="8011715" cy="1043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/>
            <a:r>
              <a:t>“</a:t>
            </a:r>
            <a:r>
              <a:rPr>
                <a:latin typeface="+mn-lt"/>
                <a:ea typeface="+mn-ea"/>
                <a:cs typeface="+mn-cs"/>
                <a:sym typeface="Helvetica"/>
              </a:rPr>
              <a:t>但以理知道这禁令盖了玉玺、就到自己家里，（他楼上的窗户、</a:t>
            </a:r>
          </a:p>
          <a:p>
            <a:pPr/>
            <a:r>
              <a:t>    </a:t>
            </a:r>
            <a:r>
              <a:rPr>
                <a:latin typeface="+mn-lt"/>
                <a:ea typeface="+mn-ea"/>
                <a:cs typeface="+mn-cs"/>
                <a:sym typeface="Helvetica"/>
              </a:rPr>
              <a:t>开向耶路撒冷）一日三次、双膝跪在他　神面前、祷告</a:t>
            </a:r>
            <a:r>
              <a:rPr b="1">
                <a:latin typeface="+mn-lt"/>
                <a:ea typeface="+mn-ea"/>
                <a:cs typeface="+mn-cs"/>
                <a:sym typeface="Helvetica"/>
              </a:rPr>
              <a:t>感谢</a:t>
            </a:r>
            <a:r>
              <a:rPr>
                <a:latin typeface="+mn-lt"/>
                <a:ea typeface="+mn-ea"/>
                <a:cs typeface="+mn-cs"/>
                <a:sym typeface="Helvetica"/>
              </a:rPr>
              <a:t>、与素常一样。</a:t>
            </a:r>
            <a:r>
              <a:t>”</a:t>
            </a:r>
          </a:p>
          <a:p>
            <a:pPr/>
            <a:r>
              <a:t>														</a:t>
            </a:r>
            <a:r>
              <a:rPr>
                <a:latin typeface="+mn-lt"/>
                <a:ea typeface="+mn-ea"/>
                <a:cs typeface="+mn-cs"/>
                <a:sym typeface="Helvetica"/>
              </a:rPr>
              <a:t>但以理书</a:t>
            </a:r>
            <a:r>
              <a:t>6:10 </a:t>
            </a:r>
            <a:r>
              <a:t> </a:t>
            </a:r>
          </a:p>
        </p:txBody>
      </p:sp>
      <p:sp>
        <p:nvSpPr>
          <p:cNvPr id="137" name="TextBox 7"/>
          <p:cNvSpPr txBox="1"/>
          <p:nvPr/>
        </p:nvSpPr>
        <p:spPr>
          <a:xfrm>
            <a:off x="632256" y="3668567"/>
            <a:ext cx="1374141" cy="457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2000" u="sng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>
              <a:defRPr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>
                <a:latin typeface="+mn-lt"/>
                <a:ea typeface="+mn-ea"/>
                <a:cs typeface="+mn-cs"/>
                <a:sym typeface="Helvetica"/>
              </a:rPr>
              <a:t>保罗的故事</a:t>
            </a:r>
          </a:p>
        </p:txBody>
      </p:sp>
      <p:sp>
        <p:nvSpPr>
          <p:cNvPr id="138" name="TextBox 8"/>
          <p:cNvSpPr txBox="1"/>
          <p:nvPr/>
        </p:nvSpPr>
        <p:spPr>
          <a:xfrm>
            <a:off x="632256" y="4158662"/>
            <a:ext cx="7532190" cy="1005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/>
            <a:r>
              <a:t>“</a:t>
            </a:r>
            <a:r>
              <a:rPr>
                <a:latin typeface="+mn-lt"/>
                <a:ea typeface="+mn-ea"/>
                <a:cs typeface="+mn-cs"/>
                <a:sym typeface="Helvetica"/>
              </a:rPr>
              <a:t>保罗说了这话、就拿着饼、在众人面前</a:t>
            </a:r>
            <a:r>
              <a:rPr b="1">
                <a:latin typeface="+mn-lt"/>
                <a:ea typeface="+mn-ea"/>
                <a:cs typeface="+mn-cs"/>
                <a:sym typeface="Helvetica"/>
              </a:rPr>
              <a:t>祝谢</a:t>
            </a:r>
            <a:r>
              <a:rPr>
                <a:latin typeface="+mn-lt"/>
                <a:ea typeface="+mn-ea"/>
                <a:cs typeface="+mn-cs"/>
                <a:sym typeface="Helvetica"/>
              </a:rPr>
              <a:t>了　神、擘开吃。</a:t>
            </a:r>
            <a:r>
              <a:t>”</a:t>
            </a:r>
          </a:p>
          <a:p>
            <a:pPr/>
            <a:r>
              <a:t>													</a:t>
            </a:r>
            <a:r>
              <a:rPr>
                <a:latin typeface="+mn-lt"/>
                <a:ea typeface="+mn-ea"/>
                <a:cs typeface="+mn-cs"/>
                <a:sym typeface="Helvetica"/>
              </a:rPr>
              <a:t>使徒行传</a:t>
            </a:r>
            <a:r>
              <a:t>27:35</a:t>
            </a:r>
          </a:p>
          <a:p>
            <a:pPr/>
            <a:r>
              <a:t> </a:t>
            </a:r>
          </a:p>
        </p:txBody>
      </p:sp>
      <p:sp>
        <p:nvSpPr>
          <p:cNvPr id="139" name="TextBox 10"/>
          <p:cNvSpPr txBox="1"/>
          <p:nvPr/>
        </p:nvSpPr>
        <p:spPr>
          <a:xfrm>
            <a:off x="632256" y="4805965"/>
            <a:ext cx="1374141" cy="457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2000" u="sng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>
              <a:defRPr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>
                <a:latin typeface="+mn-lt"/>
                <a:ea typeface="+mn-ea"/>
                <a:cs typeface="+mn-cs"/>
                <a:sym typeface="Helvetica"/>
              </a:rPr>
              <a:t>耶稣的故事</a:t>
            </a:r>
          </a:p>
        </p:txBody>
      </p:sp>
      <p:sp>
        <p:nvSpPr>
          <p:cNvPr id="140" name="Rectangle 12"/>
          <p:cNvSpPr txBox="1"/>
          <p:nvPr/>
        </p:nvSpPr>
        <p:spPr>
          <a:xfrm>
            <a:off x="535108" y="5206076"/>
            <a:ext cx="8269511" cy="1323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/>
            <a:r>
              <a:t> </a:t>
            </a:r>
            <a:r>
              <a:t>“</a:t>
            </a:r>
            <a:r>
              <a:rPr>
                <a:latin typeface="+mn-lt"/>
                <a:ea typeface="+mn-ea"/>
                <a:cs typeface="+mn-cs"/>
                <a:sym typeface="Helvetica"/>
              </a:rPr>
              <a:t>耶 稣 拿 起 饼 来 ， </a:t>
            </a:r>
            <a:r>
              <a:rPr b="1">
                <a:latin typeface="+mn-lt"/>
                <a:ea typeface="+mn-ea"/>
                <a:cs typeface="+mn-cs"/>
                <a:sym typeface="Helvetica"/>
              </a:rPr>
              <a:t>祝 谢</a:t>
            </a:r>
            <a:r>
              <a:rPr>
                <a:latin typeface="+mn-lt"/>
                <a:ea typeface="+mn-ea"/>
                <a:cs typeface="+mn-cs"/>
                <a:sym typeface="Helvetica"/>
              </a:rPr>
              <a:t> 了 ， 就 分 给 那 坐 着 的 人 。 分 鱼 也 是 这 样 ， </a:t>
            </a:r>
            <a:r>
              <a:t>  </a:t>
            </a:r>
          </a:p>
          <a:p>
            <a:pPr/>
            <a:r>
              <a:t> </a:t>
            </a:r>
            <a:r>
              <a:t>    </a:t>
            </a:r>
            <a:r>
              <a:rPr>
                <a:latin typeface="+mn-lt"/>
                <a:ea typeface="+mn-ea"/>
                <a:cs typeface="+mn-cs"/>
                <a:sym typeface="Helvetica"/>
              </a:rPr>
              <a:t>都 随 着 他 们 所 要 的 。</a:t>
            </a:r>
            <a:r>
              <a:t>”</a:t>
            </a:r>
            <a:r>
              <a:t>						  		     </a:t>
            </a:r>
          </a:p>
          <a:p>
            <a:pPr/>
            <a:r>
              <a:t>												         </a:t>
            </a:r>
            <a:r>
              <a:rPr>
                <a:latin typeface="+mn-lt"/>
                <a:ea typeface="+mn-ea"/>
                <a:cs typeface="+mn-cs"/>
                <a:sym typeface="Helvetica"/>
              </a:rPr>
              <a:t>约翰福音</a:t>
            </a:r>
            <a:r>
              <a:t>6:11</a:t>
            </a:r>
          </a:p>
          <a:p>
            <a:pPr/>
            <a:r>
              <a:t>													</a:t>
            </a:r>
          </a:p>
        </p:txBody>
      </p:sp>
      <p:pic>
        <p:nvPicPr>
          <p:cNvPr id="141" name="Picture 15" descr="Picture 15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091111" y="199791"/>
            <a:ext cx="4846789" cy="91626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Subtype="0" presetID="1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nodeType="clickEffect" presetSubtype="0" presetID="1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Class="entr" nodeType="clickEffect" presetSubtype="0" presetID="1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38" grpId="6"/>
      <p:bldP build="whole" bldLvl="1" animBg="1" rev="0" advAuto="0" spid="135" grpId="3"/>
      <p:bldP build="whole" bldLvl="1" animBg="1" rev="0" advAuto="0" spid="139" grpId="7"/>
      <p:bldP build="whole" bldLvl="1" animBg="1" rev="0" advAuto="0" spid="134" grpId="1"/>
      <p:bldP build="whole" bldLvl="1" animBg="1" rev="0" advAuto="0" spid="136" grpId="4"/>
      <p:bldP build="whole" bldLvl="1" animBg="1" rev="0" advAuto="0" spid="133" grpId="2"/>
      <p:bldP build="whole" bldLvl="1" animBg="1" rev="0" advAuto="0" spid="140" grpId="8"/>
      <p:bldP build="whole" bldLvl="1" animBg="1" rev="0" advAuto="0" spid="137" grpId="5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Title 1"/>
          <p:cNvSpPr txBox="1"/>
          <p:nvPr>
            <p:ph type="title"/>
          </p:nvPr>
        </p:nvSpPr>
        <p:spPr>
          <a:xfrm>
            <a:off x="977478" y="1429105"/>
            <a:ext cx="2131852" cy="1143001"/>
          </a:xfrm>
          <a:prstGeom prst="rect">
            <a:avLst/>
          </a:prstGeom>
        </p:spPr>
        <p:txBody>
          <a:bodyPr/>
          <a:lstStyle/>
          <a:p>
            <a:pPr defTabSz="905255">
              <a:defRPr sz="5346">
                <a:ln w="18415" cap="flat">
                  <a:solidFill>
                    <a:srgbClr val="FFFFFF"/>
                  </a:solidFill>
                  <a:prstDash val="solid"/>
                  <a:round/>
                </a:ln>
                <a:effectLst>
                  <a:outerShdw sx="100000" sy="100000" kx="0" ky="0" algn="b" rotWithShape="0" blurRad="62864" dist="0" dir="3600000">
                    <a:srgbClr val="000000">
                      <a:alpha val="70000"/>
                    </a:srgbClr>
                  </a:outerShdw>
                </a:effectLst>
              </a:defRPr>
            </a:pPr>
            <a:r>
              <a:rPr>
                <a:latin typeface="+mn-lt"/>
                <a:ea typeface="+mn-ea"/>
                <a:cs typeface="+mn-cs"/>
                <a:sym typeface="Helvetica"/>
              </a:rPr>
              <a:t>感谢</a:t>
            </a:r>
            <a:r>
              <a:t>…</a:t>
            </a:r>
          </a:p>
        </p:txBody>
      </p:sp>
      <p:sp>
        <p:nvSpPr>
          <p:cNvPr id="146" name="TextBox 3"/>
          <p:cNvSpPr txBox="1"/>
          <p:nvPr/>
        </p:nvSpPr>
        <p:spPr>
          <a:xfrm>
            <a:off x="3486641" y="2826397"/>
            <a:ext cx="2161541" cy="1043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5400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>
              <a:defRPr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>
                <a:latin typeface="+mn-lt"/>
                <a:ea typeface="+mn-ea"/>
                <a:cs typeface="+mn-cs"/>
                <a:sym typeface="Helvetica"/>
              </a:rPr>
              <a:t>释放了</a:t>
            </a:r>
          </a:p>
        </p:txBody>
      </p:sp>
      <p:sp>
        <p:nvSpPr>
          <p:cNvPr id="147" name="TextBox 4"/>
          <p:cNvSpPr txBox="1"/>
          <p:nvPr/>
        </p:nvSpPr>
        <p:spPr>
          <a:xfrm>
            <a:off x="5059370" y="4161861"/>
            <a:ext cx="3304541" cy="1259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b="1" sz="6600">
                <a:solidFill>
                  <a:srgbClr val="FF0000"/>
                </a:solidFill>
              </a:defRPr>
            </a:pPr>
            <a:r>
              <a:rPr>
                <a:latin typeface="+mn-lt"/>
                <a:ea typeface="+mn-ea"/>
                <a:cs typeface="+mn-cs"/>
                <a:sym typeface="Helvetica"/>
              </a:rPr>
              <a:t>神的</a:t>
            </a:r>
            <a:r>
              <a:rPr sz="6000">
                <a:latin typeface="+mn-lt"/>
                <a:ea typeface="+mn-ea"/>
                <a:cs typeface="+mn-cs"/>
                <a:sym typeface="Helvetica"/>
              </a:rPr>
              <a:t>大能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822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822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16" presetID="23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47" grpId="2"/>
      <p:bldP build="whole" bldLvl="1" animBg="1" rev="0" advAuto="0" spid="146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Content Placeholder 2"/>
          <p:cNvSpPr txBox="1"/>
          <p:nvPr>
            <p:ph type="body" idx="1"/>
          </p:nvPr>
        </p:nvSpPr>
        <p:spPr>
          <a:xfrm>
            <a:off x="955674" y="1622881"/>
            <a:ext cx="7412978" cy="4291013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Font typeface="Wingdings"/>
              <a:buNone/>
              <a:defRPr sz="3200">
                <a:solidFill>
                  <a:srgbClr val="000000"/>
                </a:solidFill>
              </a:defRPr>
            </a:pPr>
            <a:r>
              <a:t>“</a:t>
            </a:r>
            <a:r>
              <a:rPr>
                <a:latin typeface="+mn-lt"/>
                <a:ea typeface="+mn-ea"/>
                <a:cs typeface="+mn-cs"/>
                <a:sym typeface="Helvetica"/>
              </a:rPr>
              <a:t>凡事谢恩。因为这是神在基督耶稣里向你们所定的旨意。</a:t>
            </a:r>
            <a:r>
              <a:t>”</a:t>
            </a:r>
            <a:r>
              <a:rPr sz="2400"/>
              <a:t>	</a:t>
            </a:r>
            <a:endParaRPr sz="2400"/>
          </a:p>
          <a:p>
            <a:pPr marL="0" indent="0">
              <a:buSzTx/>
              <a:buFont typeface="Wingdings"/>
              <a:buNone/>
              <a:defRPr>
                <a:solidFill>
                  <a:srgbClr val="000000"/>
                </a:solidFill>
              </a:defRPr>
            </a:pPr>
            <a:r>
              <a:t>				    </a:t>
            </a:r>
            <a:r>
              <a:rPr sz="2800">
                <a:latin typeface="+mn-lt"/>
                <a:ea typeface="+mn-ea"/>
                <a:cs typeface="+mn-cs"/>
                <a:sym typeface="Helvetica"/>
              </a:rPr>
              <a:t>帖撒罗尼迦前书</a:t>
            </a:r>
            <a:r>
              <a:rPr sz="2800"/>
              <a:t>5:18 </a:t>
            </a:r>
          </a:p>
        </p:txBody>
      </p:sp>
      <p:pic>
        <p:nvPicPr>
          <p:cNvPr id="150" name="Picture 5" descr="Picture 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28127" y="4658442"/>
            <a:ext cx="4889501" cy="16637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Title 1"/>
          <p:cNvSpPr txBox="1"/>
          <p:nvPr>
            <p:ph type="title"/>
          </p:nvPr>
        </p:nvSpPr>
        <p:spPr>
          <a:xfrm>
            <a:off x="779462" y="89646"/>
            <a:ext cx="7583490" cy="1143001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53" name="Content Placeholder 2"/>
          <p:cNvSpPr txBox="1"/>
          <p:nvPr>
            <p:ph type="body" idx="1"/>
          </p:nvPr>
        </p:nvSpPr>
        <p:spPr>
          <a:xfrm>
            <a:off x="955675" y="1600200"/>
            <a:ext cx="7232650" cy="4291013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54" name="Picture 3" descr="Picture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tile tx="0" ty="0" sx="100000" sy="100000" flip="none" algn="tl"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Title 1"/>
          <p:cNvSpPr txBox="1"/>
          <p:nvPr>
            <p:ph type="title"/>
          </p:nvPr>
        </p:nvSpPr>
        <p:spPr>
          <a:xfrm>
            <a:off x="779462" y="89646"/>
            <a:ext cx="7583490" cy="759441"/>
          </a:xfrm>
          <a:prstGeom prst="rect">
            <a:avLst/>
          </a:prstGeom>
        </p:spPr>
        <p:txBody>
          <a:bodyPr/>
          <a:lstStyle/>
          <a:p>
            <a:pPr>
              <a:defRPr sz="3200">
                <a:solidFill>
                  <a:srgbClr val="000000"/>
                </a:solidFill>
              </a:defRPr>
            </a:pPr>
            <a:r>
              <a:rPr>
                <a:latin typeface="+mn-lt"/>
                <a:ea typeface="+mn-ea"/>
                <a:cs typeface="+mn-cs"/>
                <a:sym typeface="Helvetica"/>
              </a:rPr>
              <a:t>诗篇</a:t>
            </a:r>
            <a:r>
              <a:t>103</a:t>
            </a:r>
          </a:p>
        </p:txBody>
      </p:sp>
      <p:sp>
        <p:nvSpPr>
          <p:cNvPr id="157" name="Content Placeholder 2"/>
          <p:cNvSpPr txBox="1"/>
          <p:nvPr>
            <p:ph type="body" idx="1"/>
          </p:nvPr>
        </p:nvSpPr>
        <p:spPr>
          <a:xfrm>
            <a:off x="130629" y="761999"/>
            <a:ext cx="8915401" cy="5734212"/>
          </a:xfrm>
          <a:prstGeom prst="rect">
            <a:avLst/>
          </a:prstGeom>
        </p:spPr>
        <p:txBody>
          <a:bodyPr/>
          <a:lstStyle/>
          <a:p>
            <a:pPr marL="0" indent="0" defTabSz="749808">
              <a:lnSpc>
                <a:spcPct val="96000"/>
              </a:lnSpc>
              <a:spcBef>
                <a:spcPts val="1600"/>
              </a:spcBef>
              <a:buSzTx/>
              <a:buFont typeface="Wingdings"/>
              <a:buNone/>
              <a:defRPr b="1" sz="2050">
                <a:solidFill>
                  <a:srgbClr val="000000"/>
                </a:solidFill>
                <a:effectLst/>
              </a:defRPr>
            </a:pPr>
            <a:r>
              <a:rPr>
                <a:latin typeface="+mn-lt"/>
                <a:ea typeface="+mn-ea"/>
                <a:cs typeface="+mn-cs"/>
                <a:sym typeface="Helvetica"/>
              </a:rPr>
              <a:t>带领</a:t>
            </a:r>
            <a:r>
              <a:t>1: </a:t>
            </a:r>
            <a:r>
              <a:rPr>
                <a:latin typeface="+mn-lt"/>
                <a:ea typeface="+mn-ea"/>
                <a:cs typeface="+mn-cs"/>
                <a:sym typeface="Helvetica"/>
              </a:rPr>
              <a:t>我的心哪，你要称颂耶和华。凡在我里面的，</a:t>
            </a:r>
            <a:r>
              <a:t>		</a:t>
            </a:r>
            <a:r>
              <a:rPr>
                <a:latin typeface="+mn-lt"/>
                <a:ea typeface="+mn-ea"/>
                <a:cs typeface="+mn-cs"/>
                <a:sym typeface="Helvetica"/>
              </a:rPr>
              <a:t>  也要称颂他的圣名。我的心哪，你要称颂                </a:t>
            </a:r>
            <a:r>
              <a:t>	</a:t>
            </a:r>
            <a:r>
              <a:rPr>
                <a:latin typeface="+mn-lt"/>
                <a:ea typeface="+mn-ea"/>
                <a:cs typeface="+mn-cs"/>
                <a:sym typeface="Helvetica"/>
              </a:rPr>
              <a:t>  耶和 华，不可忘记他的一切恩惠。 </a:t>
            </a:r>
            <a:endParaRPr sz="8200"/>
          </a:p>
          <a:p>
            <a:pPr marL="0" indent="0" defTabSz="749808">
              <a:lnSpc>
                <a:spcPct val="96000"/>
              </a:lnSpc>
              <a:spcBef>
                <a:spcPts val="1600"/>
              </a:spcBef>
              <a:buSzTx/>
              <a:buFont typeface="Wingdings"/>
              <a:buNone/>
              <a:defRPr b="1" sz="2050">
                <a:solidFill>
                  <a:srgbClr val="000000"/>
                </a:solidFill>
                <a:effectLst/>
              </a:defRPr>
            </a:pPr>
            <a:r>
              <a:rPr>
                <a:latin typeface="+mn-lt"/>
                <a:ea typeface="+mn-ea"/>
                <a:cs typeface="+mn-cs"/>
                <a:sym typeface="Helvetica"/>
              </a:rPr>
              <a:t>全部</a:t>
            </a:r>
            <a:r>
              <a:t>:  </a:t>
            </a:r>
            <a:r>
              <a:rPr>
                <a:latin typeface="+mn-lt"/>
                <a:ea typeface="+mn-ea"/>
                <a:cs typeface="+mn-cs"/>
                <a:sym typeface="Helvetica"/>
              </a:rPr>
              <a:t>你们要称谢耶和华，因他本为善。他的慈爱，永远长存。 </a:t>
            </a:r>
            <a:endParaRPr sz="8200"/>
          </a:p>
          <a:p>
            <a:pPr marL="0" indent="0" defTabSz="749808">
              <a:lnSpc>
                <a:spcPct val="96000"/>
              </a:lnSpc>
              <a:spcBef>
                <a:spcPts val="1600"/>
              </a:spcBef>
              <a:buSzTx/>
              <a:buFont typeface="Wingdings"/>
              <a:buNone/>
              <a:defRPr b="1" sz="2050">
                <a:solidFill>
                  <a:srgbClr val="000000"/>
                </a:solidFill>
                <a:effectLst/>
              </a:defRPr>
            </a:pPr>
            <a:r>
              <a:rPr>
                <a:latin typeface="+mn-lt"/>
                <a:ea typeface="+mn-ea"/>
                <a:cs typeface="+mn-cs"/>
                <a:sym typeface="Helvetica"/>
              </a:rPr>
              <a:t>青少年</a:t>
            </a:r>
            <a:r>
              <a:t>: </a:t>
            </a:r>
            <a:r>
              <a:rPr>
                <a:latin typeface="+mn-lt"/>
                <a:ea typeface="+mn-ea"/>
                <a:cs typeface="+mn-cs"/>
                <a:sym typeface="Helvetica"/>
              </a:rPr>
              <a:t>他赦免你的一切罪孽，医治你的一切疾病。他救赎你</a:t>
            </a:r>
            <a:r>
              <a:t>	</a:t>
            </a:r>
            <a:r>
              <a:rPr>
                <a:latin typeface="+mn-lt"/>
                <a:ea typeface="+mn-ea"/>
                <a:cs typeface="+mn-cs"/>
                <a:sym typeface="Helvetica"/>
              </a:rPr>
              <a:t>     的命脱离死亡，以仁爱和慈悲为你的冠冕。他用美物， </a:t>
            </a:r>
            <a:r>
              <a:t>	</a:t>
            </a:r>
            <a:r>
              <a:rPr>
                <a:latin typeface="+mn-lt"/>
                <a:ea typeface="+mn-ea"/>
                <a:cs typeface="+mn-cs"/>
                <a:sym typeface="Helvetica"/>
              </a:rPr>
              <a:t>  使你所愿的得以知足，以致你如鹰返老还童。 </a:t>
            </a:r>
            <a:endParaRPr sz="8200"/>
          </a:p>
          <a:p>
            <a:pPr marL="0" indent="0" defTabSz="749808">
              <a:lnSpc>
                <a:spcPct val="80000"/>
              </a:lnSpc>
              <a:spcBef>
                <a:spcPts val="1600"/>
              </a:spcBef>
              <a:buSzTx/>
              <a:buFont typeface="Wingdings"/>
              <a:buNone/>
              <a:defRPr b="1" sz="2050">
                <a:solidFill>
                  <a:srgbClr val="000000"/>
                </a:solidFill>
                <a:effectLst/>
              </a:defRPr>
            </a:pPr>
            <a:r>
              <a:rPr>
                <a:latin typeface="+mn-lt"/>
                <a:ea typeface="+mn-ea"/>
                <a:cs typeface="+mn-cs"/>
                <a:sym typeface="Helvetica"/>
              </a:rPr>
              <a:t>全部</a:t>
            </a:r>
            <a:r>
              <a:t>:  </a:t>
            </a:r>
            <a:r>
              <a:rPr>
                <a:latin typeface="+mn-lt"/>
                <a:ea typeface="+mn-ea"/>
                <a:cs typeface="+mn-cs"/>
                <a:sym typeface="Helvetica"/>
              </a:rPr>
              <a:t>你们要称谢耶和华，因他本为善。他的慈爱，永远长存。 </a:t>
            </a:r>
            <a:endParaRPr sz="8200"/>
          </a:p>
          <a:p>
            <a:pPr marL="0" indent="0" algn="just" defTabSz="749808">
              <a:lnSpc>
                <a:spcPct val="96000"/>
              </a:lnSpc>
              <a:spcBef>
                <a:spcPts val="1600"/>
              </a:spcBef>
              <a:buSzTx/>
              <a:buFont typeface="Wingdings"/>
              <a:buNone/>
              <a:defRPr b="1" sz="2050">
                <a:solidFill>
                  <a:srgbClr val="000000"/>
                </a:solidFill>
                <a:effectLst/>
              </a:defRPr>
            </a:pPr>
            <a:r>
              <a:rPr>
                <a:latin typeface="+mn-lt"/>
                <a:ea typeface="+mn-ea"/>
                <a:cs typeface="+mn-cs"/>
                <a:sym typeface="Helvetica"/>
              </a:rPr>
              <a:t>带领2</a:t>
            </a:r>
            <a:r>
              <a:t>: </a:t>
            </a:r>
            <a:r>
              <a:rPr>
                <a:latin typeface="+mn-lt"/>
                <a:ea typeface="+mn-ea"/>
                <a:cs typeface="+mn-cs"/>
                <a:sym typeface="Helvetica"/>
              </a:rPr>
              <a:t>耶和华施行公义，为一切受屈的人伸冤。他使摩西知道他的法则，叫以色列人晓得他的作为。耶和华有怜悯，有恩典，不轻易发怒，且有丰盛的慈爱。他不长久责备，也不永远怀怒。他没有按我们的罪过待我们，也没有照我们的罪孽报应我们。 </a:t>
            </a:r>
            <a:endParaRPr sz="8200"/>
          </a:p>
          <a:p>
            <a:pPr marL="0" indent="0" defTabSz="749808">
              <a:lnSpc>
                <a:spcPct val="80000"/>
              </a:lnSpc>
              <a:spcBef>
                <a:spcPts val="1600"/>
              </a:spcBef>
              <a:buSzTx/>
              <a:buFont typeface="Wingdings"/>
              <a:buNone/>
              <a:defRPr b="1" sz="2050">
                <a:solidFill>
                  <a:srgbClr val="000000"/>
                </a:solidFill>
                <a:effectLst/>
              </a:defRPr>
            </a:pPr>
            <a:r>
              <a:t>       </a:t>
            </a:r>
            <a:endParaRPr sz="8200"/>
          </a:p>
          <a:p>
            <a:pPr marL="0" indent="0" defTabSz="749808">
              <a:lnSpc>
                <a:spcPct val="80000"/>
              </a:lnSpc>
              <a:spcBef>
                <a:spcPts val="1600"/>
              </a:spcBef>
              <a:buSzTx/>
              <a:buFont typeface="Wingdings"/>
              <a:buNone/>
              <a:defRPr b="1" sz="1476">
                <a:solidFill>
                  <a:srgbClr val="000000"/>
                </a:solidFill>
                <a:effectLst/>
              </a:defRPr>
            </a:pPr>
            <a:r>
              <a:t>   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Summer">
  <a:themeElements>
    <a:clrScheme name="Summer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1A6C2"/>
      </a:accent1>
      <a:accent2>
        <a:srgbClr val="51C2A9"/>
      </a:accent2>
      <a:accent3>
        <a:srgbClr val="7EC251"/>
      </a:accent3>
      <a:accent4>
        <a:srgbClr val="E1DC53"/>
      </a:accent4>
      <a:accent5>
        <a:srgbClr val="B54721"/>
      </a:accent5>
      <a:accent6>
        <a:srgbClr val="A16BB1"/>
      </a:accent6>
      <a:hlink>
        <a:srgbClr val="0000FF"/>
      </a:hlink>
      <a:folHlink>
        <a:srgbClr val="FF00FF"/>
      </a:folHlink>
    </a:clrScheme>
    <a:fontScheme name="Summer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Summe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76200" dist="0" dir="0">
              <a:srgbClr val="000000">
                <a:alpha val="50000"/>
              </a:srgbClr>
            </a:outerShdw>
            <a:reflection blurRad="0" stA="20000" stPos="0" endA="0" endPos="40000" dist="0" dir="5400000" fadeDir="5400000" sx="100000" sy="-100000" kx="0" ky="0" algn="bl" rotWithShape="0"/>
          </a:effectLst>
        </a:effectStyle>
        <a:effectStyle>
          <a:effectLst>
            <a:outerShdw sx="100000" sy="100000" kx="0" ky="0" algn="b" rotWithShape="0" blurRad="76200" dist="0" dir="0">
              <a:srgbClr val="000000">
                <a:alpha val="50000"/>
              </a:srgbClr>
            </a:outerShdw>
            <a:reflection blurRad="0" stA="20000" stPos="0" endA="0" endPos="40000" dist="0" dir="5400000" fadeDir="5400000" sx="100000" sy="-100000" kx="0" ky="0" algn="bl" rotWithShape="0"/>
          </a:effectLst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35B4DE"/>
          </a:solidFill>
          <a:prstDash val="solid"/>
          <a:round/>
        </a:ln>
        <a:effectLst>
          <a:outerShdw sx="100000" sy="100000" kx="0" ky="0" algn="b" rotWithShape="0" blurRad="76200" dist="0" dir="0">
            <a:srgbClr val="000000">
              <a:alpha val="50000"/>
            </a:srgbClr>
          </a:outerShdw>
          <a:reflection blurRad="0" stA="20000" stPos="0" endA="0" endPos="40000" dist="0" dir="5400000" fadeDir="5400000" sx="100000" sy="-100000" kx="0" ky="0" algn="bl" rotWithShape="0"/>
        </a:effectLst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entury Gothic"/>
            <a:ea typeface="Century Gothic"/>
            <a:cs typeface="Century Gothic"/>
            <a:sym typeface="Century Gothic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35B4DE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entury Gothic"/>
            <a:ea typeface="Century Gothic"/>
            <a:cs typeface="Century Gothic"/>
            <a:sym typeface="Century Gothic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Summer">
  <a:themeElements>
    <a:clrScheme name="Summer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1A6C2"/>
      </a:accent1>
      <a:accent2>
        <a:srgbClr val="51C2A9"/>
      </a:accent2>
      <a:accent3>
        <a:srgbClr val="7EC251"/>
      </a:accent3>
      <a:accent4>
        <a:srgbClr val="E1DC53"/>
      </a:accent4>
      <a:accent5>
        <a:srgbClr val="B54721"/>
      </a:accent5>
      <a:accent6>
        <a:srgbClr val="A16BB1"/>
      </a:accent6>
      <a:hlink>
        <a:srgbClr val="0000FF"/>
      </a:hlink>
      <a:folHlink>
        <a:srgbClr val="FF00FF"/>
      </a:folHlink>
    </a:clrScheme>
    <a:fontScheme name="Summer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Summe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76200" dist="0" dir="0">
              <a:srgbClr val="000000">
                <a:alpha val="50000"/>
              </a:srgbClr>
            </a:outerShdw>
            <a:reflection blurRad="0" stA="20000" stPos="0" endA="0" endPos="40000" dist="0" dir="5400000" fadeDir="5400000" sx="100000" sy="-100000" kx="0" ky="0" algn="bl" rotWithShape="0"/>
          </a:effectLst>
        </a:effectStyle>
        <a:effectStyle>
          <a:effectLst>
            <a:outerShdw sx="100000" sy="100000" kx="0" ky="0" algn="b" rotWithShape="0" blurRad="76200" dist="0" dir="0">
              <a:srgbClr val="000000">
                <a:alpha val="50000"/>
              </a:srgbClr>
            </a:outerShdw>
            <a:reflection blurRad="0" stA="20000" stPos="0" endA="0" endPos="40000" dist="0" dir="5400000" fadeDir="5400000" sx="100000" sy="-100000" kx="0" ky="0" algn="bl" rotWithShape="0"/>
          </a:effectLst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35B4DE"/>
          </a:solidFill>
          <a:prstDash val="solid"/>
          <a:round/>
        </a:ln>
        <a:effectLst>
          <a:outerShdw sx="100000" sy="100000" kx="0" ky="0" algn="b" rotWithShape="0" blurRad="76200" dist="0" dir="0">
            <a:srgbClr val="000000">
              <a:alpha val="50000"/>
            </a:srgbClr>
          </a:outerShdw>
          <a:reflection blurRad="0" stA="20000" stPos="0" endA="0" endPos="40000" dist="0" dir="5400000" fadeDir="5400000" sx="100000" sy="-100000" kx="0" ky="0" algn="bl" rotWithShape="0"/>
        </a:effectLst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entury Gothic"/>
            <a:ea typeface="Century Gothic"/>
            <a:cs typeface="Century Gothic"/>
            <a:sym typeface="Century Gothic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35B4DE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entury Gothic"/>
            <a:ea typeface="Century Gothic"/>
            <a:cs typeface="Century Gothic"/>
            <a:sym typeface="Century Gothic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